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8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4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6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6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37E9-E8E1-42BF-BDE5-64068EE7FE4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22E85-FA64-41DE-92C4-4AF6A80D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45" y="1143000"/>
            <a:ext cx="5715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127" y="-243299"/>
            <a:ext cx="9144000" cy="2387600"/>
          </a:xfrm>
        </p:spPr>
        <p:txBody>
          <a:bodyPr/>
          <a:lstStyle/>
          <a:p>
            <a:r>
              <a:rPr lang="en-US" dirty="0" smtClean="0"/>
              <a:t>Tattooing Instruments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2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</a:t>
            </a:r>
            <a:r>
              <a:rPr lang="en-US" dirty="0" err="1" smtClean="0"/>
              <a:t>Stongyles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698" y="1825625"/>
            <a:ext cx="65526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5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Backhaus Towel Clamps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908" y="2285999"/>
            <a:ext cx="5894199" cy="329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Nylon Muzzle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221" y="1533206"/>
            <a:ext cx="5475030" cy="54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7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feeder/ J Tube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348" y="1337263"/>
            <a:ext cx="4709061" cy="47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 Bladder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465" y="1815653"/>
            <a:ext cx="6899069" cy="45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8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Horn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756" y="1961414"/>
            <a:ext cx="5430487" cy="38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Yorkshire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572544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Hampshire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6700" y="1981994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Suffolk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530" y="2292807"/>
            <a:ext cx="5311239" cy="37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0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Demodectic</a:t>
            </a:r>
            <a:r>
              <a:rPr lang="en-US" dirty="0" smtClean="0"/>
              <a:t> Mite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156" y="1971071"/>
            <a:ext cx="5739369" cy="43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Tattooing Instruments</vt:lpstr>
      <vt:lpstr>Nylon Muzzle</vt:lpstr>
      <vt:lpstr>Gravity feeder/ J Tube</vt:lpstr>
      <vt:lpstr>Gall Bladder</vt:lpstr>
      <vt:lpstr>Short Horn</vt:lpstr>
      <vt:lpstr>Yorkshire</vt:lpstr>
      <vt:lpstr>Hampshire</vt:lpstr>
      <vt:lpstr>Suffolk</vt:lpstr>
      <vt:lpstr>Demodectic Mite</vt:lpstr>
      <vt:lpstr>Horse Stongyles</vt:lpstr>
      <vt:lpstr>Backhaus Towel Clamps 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5</cp:revision>
  <dcterms:created xsi:type="dcterms:W3CDTF">2018-10-17T21:44:54Z</dcterms:created>
  <dcterms:modified xsi:type="dcterms:W3CDTF">2018-10-19T21:11:07Z</dcterms:modified>
</cp:coreProperties>
</file>