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Libre Baskerville" panose="020B0604020202020204" charset="0"/>
      <p:regular r:id="rId13"/>
      <p:bold r:id="rId14"/>
      <p:italic r:id="rId15"/>
    </p:embeddedFont>
    <p:embeddedFont>
      <p:font typeface="Source Sans Pr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971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97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378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94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15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59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31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14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7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62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068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" name="Google Shape;40;p4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marL="914400" lvl="1" indent="-293369" algn="l">
              <a:spcBef>
                <a:spcPts val="370"/>
              </a:spcBef>
              <a:spcAft>
                <a:spcPts val="0"/>
              </a:spcAft>
              <a:buSzPts val="1020"/>
              <a:buChar char="●"/>
              <a:defRPr sz="1200"/>
            </a:lvl2pPr>
            <a:lvl3pPr marL="1371600" lvl="2" indent="-282575" algn="l">
              <a:spcBef>
                <a:spcPts val="370"/>
              </a:spcBef>
              <a:spcAft>
                <a:spcPts val="0"/>
              </a:spcAft>
              <a:buSzPts val="850"/>
              <a:buChar char="●"/>
              <a:defRPr sz="1000"/>
            </a:lvl3pPr>
            <a:lvl4pPr marL="1828800" lvl="3" indent="-274319" algn="l">
              <a:spcBef>
                <a:spcPts val="370"/>
              </a:spcBef>
              <a:spcAft>
                <a:spcPts val="0"/>
              </a:spcAft>
              <a:buSzPts val="720"/>
              <a:buChar char="●"/>
              <a:defRPr sz="900"/>
            </a:lvl4pPr>
            <a:lvl5pPr marL="2286000" lvl="4" indent="-28575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0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PEER PROGRAM, TEXAS A&amp;M UNIVERSITY</a:t>
            </a: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haroni"/>
              <a:buNone/>
            </a:pPr>
            <a:r>
              <a:rPr lang="en-US" sz="5400">
                <a:latin typeface="Aharoni"/>
                <a:ea typeface="Aharoni"/>
                <a:cs typeface="Aharoni"/>
                <a:sym typeface="Aharoni"/>
              </a:rPr>
              <a:t>Rabbits</a:t>
            </a:r>
            <a:endParaRPr sz="5400"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/>
              <a:t>New Zealand</a:t>
            </a:r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48387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5490882" y="1859339"/>
            <a:ext cx="30480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Recognized as black, broken, red, white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9-12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Used in meat production more than any other breed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Balance is key, ears should balance in length with head and body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most valuable for commercial purposes, so is most commonly seen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2647950" y="6172200"/>
            <a:ext cx="4060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http://rabbitbreeders.us/new-zealand-rabbits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457200" y="30479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/>
              <a:t>Angora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388" y="1447799"/>
            <a:ext cx="40005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949138" y="4876800"/>
            <a:ext cx="3429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English Angora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Many recognized colors and white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5-7.5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Smallest Angora breed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Wool is more important feature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4605617" y="350513"/>
            <a:ext cx="34955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http://rabbitbreeders.us/rabbit-breeds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9406" y="1447798"/>
            <a:ext cx="3893344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4953000" y="4876800"/>
            <a:ext cx="37338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French Angora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Many recognized colors and white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9-10.5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Stands out because of lack of furnishings on the ears and face, relatively coarse wool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/>
              <a:t>Angora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4419661" cy="294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228600" y="4572000"/>
            <a:ext cx="3962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Giant Angora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Many colors and white recognized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Minimum of 9.5-10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Wool is extremely valuable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61" y="1524000"/>
            <a:ext cx="4211411" cy="294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4724400" y="4572000"/>
            <a:ext cx="35052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Satin Angora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Many colors and white recognized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Under 9.5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Satin coats distinguishes from other Angoras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Similar to French; smaller, does not recognize broken color patterns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276600" y="914400"/>
            <a:ext cx="34955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http://rabbitbreeders.us/rabbit-breeds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/>
              <a:t>Californian</a:t>
            </a:r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95400"/>
            <a:ext cx="5160271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5492496" y="1492240"/>
            <a:ext cx="32766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8-10.5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One step up from Albino; color is restricted to the points only (nose, ears, feet, and tail)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Eyes are ruby red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Color must be “as near as black as possible”</a:t>
            </a:r>
            <a:endParaRPr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2781841" y="5943600"/>
            <a:ext cx="39069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http://rabbitbreeders.us/californian-rabbits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/>
              <a:t>Dutch</a:t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447800"/>
            <a:ext cx="5563988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5715000" y="1447800"/>
            <a:ext cx="31242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Recognized as black, blue, chocolate, tortoise, steel, gray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4-5.5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Cheek markings should be round circles on either side of the head, dividing line of the body color should be an even belt encircling the rabbit’s middle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front 1/3 of the body and hind feet should be white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2895600" y="6329082"/>
            <a:ext cx="34959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http://rabbitbreeders.us/dutch-rabbits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/>
              <a:t>English Spot</a:t>
            </a:r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47625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5181600" y="1524000"/>
            <a:ext cx="37338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Recognized as black, blue, chocolate, lilac, tortoise, gray, gold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5-8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Have colored ears, a “butterfly-shaped” nose marking, spots on the shoulder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Spots on shoulder should be an unbroken chain trailing from the top of the shoulder, across the flank and spreading out at the hip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Spots should be as round as possible, size should increase as they travel down the rabbit’s side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2819400" y="6324600"/>
            <a:ext cx="40235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http://rabbitbreeders.us/english-spot-rabbits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/>
              <a:t>Holland Lop</a:t>
            </a:r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1577788"/>
            <a:ext cx="5172573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5486400" y="1577788"/>
            <a:ext cx="32004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Shown in two groups: broken and solid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 over 4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“Tortoise” colored remains the most popular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Supposed to have a massive look but be a small bunny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Ears should be short, thick, and round in shape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Body should be short and muscular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2711791" y="6172200"/>
            <a:ext cx="39786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http://rabbitbreeders.us/holland-lop-rabbits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/>
              <a:t>Mini-Rex</a:t>
            </a:r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76400"/>
            <a:ext cx="5156200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5638800" y="1901815"/>
            <a:ext cx="30480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Recognized colors: many recognized colors, refer to link below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3-4.5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Have a distinctive fur type caused by a recessive gene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Carries a dwarf gene, but is not extreme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Fur sticks up nearly perpendicular to body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Most popular colors are black, broken, and castor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730500" y="6248400"/>
            <a:ext cx="37503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http://rabbitbreeders.us/mini-rex-rabbits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/>
              <a:t>Netherland Dwarf</a:t>
            </a: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905000"/>
            <a:ext cx="516781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5638800" y="2465338"/>
            <a:ext cx="27432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Many recognized colors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2-2.5 pounds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Often compared to the Holland Lop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Broad, medium-heavyset with short ears and bodies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Should be round in all aspects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2339241" y="6248400"/>
            <a:ext cx="44655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http://rabbitbreeders.us/netherland-dwarf-rabbits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On-screen Show (4:3)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Libre Baskerville</vt:lpstr>
      <vt:lpstr>Source Sans Pro</vt:lpstr>
      <vt:lpstr>Noto Sans Symbols</vt:lpstr>
      <vt:lpstr>Aharoni</vt:lpstr>
      <vt:lpstr>Arial</vt:lpstr>
      <vt:lpstr>Equity</vt:lpstr>
      <vt:lpstr>Rabbits</vt:lpstr>
      <vt:lpstr>Angora</vt:lpstr>
      <vt:lpstr>Angora</vt:lpstr>
      <vt:lpstr>Californian</vt:lpstr>
      <vt:lpstr>Dutch</vt:lpstr>
      <vt:lpstr>English Spot</vt:lpstr>
      <vt:lpstr>Holland Lop</vt:lpstr>
      <vt:lpstr>Mini-Rex</vt:lpstr>
      <vt:lpstr>Netherland Dwarf</vt:lpstr>
      <vt:lpstr>New Zealand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Rabbits</dc:title>
  <dc:creator>TYLER MEISCHEN</dc:creator>
  <cp:lastModifiedBy>TYLER MEISCHEN</cp:lastModifiedBy>
  <cp:revision>1</cp:revision>
  <dcterms:modified xsi:type="dcterms:W3CDTF">2019-01-16T22:25:31Z</dcterms:modified>
</cp:coreProperties>
</file>