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57" r:id="rId5"/>
    <p:sldId id="261" r:id="rId6"/>
    <p:sldId id="262" r:id="rId7"/>
    <p:sldId id="25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2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7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7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4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0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9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2E43-5F7D-457A-A9F5-0D8A5D50004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6473-E9A4-4473-8C08-83FB2384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592" y="2508148"/>
            <a:ext cx="5555239" cy="23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Heartworm Microfilaria (Genus </a:t>
            </a:r>
            <a:r>
              <a:rPr lang="en-US" dirty="0" err="1"/>
              <a:t>Dirofilaria</a:t>
            </a:r>
            <a:r>
              <a:rPr lang="en-US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875" y="2143919"/>
            <a:ext cx="58102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Emasculator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8209" y="1690688"/>
            <a:ext cx="54919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6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Reticulum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257" y="1825625"/>
            <a:ext cx="66614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0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Drench gun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1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Spleen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914" y="1825625"/>
            <a:ext cx="78681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1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Chester White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740" y="1825625"/>
            <a:ext cx="60905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82" y="1110199"/>
            <a:ext cx="5593278" cy="5593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375603"/>
            <a:ext cx="9144000" cy="2387600"/>
          </a:xfrm>
        </p:spPr>
        <p:txBody>
          <a:bodyPr/>
          <a:lstStyle/>
          <a:p>
            <a:r>
              <a:rPr lang="en-US" dirty="0" smtClean="0"/>
              <a:t>Barnes Dehorner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Landrace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310606"/>
            <a:ext cx="6096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2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 Cytology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13" y="1855313"/>
            <a:ext cx="4920292" cy="277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086" y="1766950"/>
            <a:ext cx="5992483" cy="30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Cecum</vt:lpstr>
      <vt:lpstr>Emasculator </vt:lpstr>
      <vt:lpstr>Reticulum </vt:lpstr>
      <vt:lpstr>Drench gun</vt:lpstr>
      <vt:lpstr>Spleen </vt:lpstr>
      <vt:lpstr>Chester White</vt:lpstr>
      <vt:lpstr>Barnes Dehorner</vt:lpstr>
      <vt:lpstr>American Landrace</vt:lpstr>
      <vt:lpstr>Yeast Cytology </vt:lpstr>
      <vt:lpstr>Heartworm Microfilaria (Genus Dirofilaria)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4</cp:revision>
  <dcterms:created xsi:type="dcterms:W3CDTF">2018-10-10T21:13:43Z</dcterms:created>
  <dcterms:modified xsi:type="dcterms:W3CDTF">2018-10-11T17:46:11Z</dcterms:modified>
</cp:coreProperties>
</file>