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0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3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1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1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9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55E1-80BB-47C1-9A07-2944EDC4EE2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8B90-E0B5-4D75-8618-B793262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76" y="3461657"/>
            <a:ext cx="6398821" cy="2892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Pig Tooth Nippers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1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062" y="2253456"/>
            <a:ext cx="73818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9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Eosinophils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728" y="2347817"/>
            <a:ext cx="4521468" cy="29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Trocar &amp; Cannula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9821" y="1825625"/>
            <a:ext cx="54523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Trachea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694" y="1610151"/>
            <a:ext cx="5971556" cy="39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9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1377" y="1732579"/>
            <a:ext cx="4497382" cy="582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Chicken- Rhode Island Red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470" y="2055720"/>
            <a:ext cx="5059394" cy="50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3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Chicken- Leghorn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348" y="1301637"/>
            <a:ext cx="4519303" cy="45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Hamster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605" y="1332799"/>
            <a:ext cx="65231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4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fluke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410" y="2288931"/>
            <a:ext cx="5662427" cy="24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Mosquito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224" y="1690688"/>
            <a:ext cx="4806043" cy="38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8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21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Pig Tooth Nippers</vt:lpstr>
      <vt:lpstr>Trocar &amp; Cannula </vt:lpstr>
      <vt:lpstr>Trachea </vt:lpstr>
      <vt:lpstr>Brain</vt:lpstr>
      <vt:lpstr>Chicken- Rhode Island Red</vt:lpstr>
      <vt:lpstr>Chicken- Leghorn</vt:lpstr>
      <vt:lpstr>Hamster</vt:lpstr>
      <vt:lpstr>Liver fluke </vt:lpstr>
      <vt:lpstr>Adult Mosquito</vt:lpstr>
      <vt:lpstr>Platelets </vt:lpstr>
      <vt:lpstr>Eosinophils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6</cp:revision>
  <dcterms:created xsi:type="dcterms:W3CDTF">2018-10-03T11:25:02Z</dcterms:created>
  <dcterms:modified xsi:type="dcterms:W3CDTF">2018-10-05T20:23:39Z</dcterms:modified>
</cp:coreProperties>
</file>