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61" d="100"/>
          <a:sy n="161" d="100"/>
        </p:scale>
        <p:origin x="150"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327A65-C113-4A22-B31D-03E7868C8169}"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93F71D-4BD1-449E-A709-004215EF7E69}" type="slidenum">
              <a:rPr lang="en-US" smtClean="0"/>
              <a:t>‹#›</a:t>
            </a:fld>
            <a:endParaRPr lang="en-US"/>
          </a:p>
        </p:txBody>
      </p:sp>
    </p:spTree>
    <p:extLst>
      <p:ext uri="{BB962C8B-B14F-4D97-AF65-F5344CB8AC3E}">
        <p14:creationId xmlns:p14="http://schemas.microsoft.com/office/powerpoint/2010/main" val="286414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327A65-C113-4A22-B31D-03E7868C8169}"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93F71D-4BD1-449E-A709-004215EF7E69}" type="slidenum">
              <a:rPr lang="en-US" smtClean="0"/>
              <a:t>‹#›</a:t>
            </a:fld>
            <a:endParaRPr lang="en-US"/>
          </a:p>
        </p:txBody>
      </p:sp>
    </p:spTree>
    <p:extLst>
      <p:ext uri="{BB962C8B-B14F-4D97-AF65-F5344CB8AC3E}">
        <p14:creationId xmlns:p14="http://schemas.microsoft.com/office/powerpoint/2010/main" val="3087946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327A65-C113-4A22-B31D-03E7868C8169}"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93F71D-4BD1-449E-A709-004215EF7E69}" type="slidenum">
              <a:rPr lang="en-US" smtClean="0"/>
              <a:t>‹#›</a:t>
            </a:fld>
            <a:endParaRPr lang="en-US"/>
          </a:p>
        </p:txBody>
      </p:sp>
    </p:spTree>
    <p:extLst>
      <p:ext uri="{BB962C8B-B14F-4D97-AF65-F5344CB8AC3E}">
        <p14:creationId xmlns:p14="http://schemas.microsoft.com/office/powerpoint/2010/main" val="350740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327A65-C113-4A22-B31D-03E7868C8169}"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93F71D-4BD1-449E-A709-004215EF7E69}" type="slidenum">
              <a:rPr lang="en-US" smtClean="0"/>
              <a:t>‹#›</a:t>
            </a:fld>
            <a:endParaRPr lang="en-US"/>
          </a:p>
        </p:txBody>
      </p:sp>
    </p:spTree>
    <p:extLst>
      <p:ext uri="{BB962C8B-B14F-4D97-AF65-F5344CB8AC3E}">
        <p14:creationId xmlns:p14="http://schemas.microsoft.com/office/powerpoint/2010/main" val="2434735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327A65-C113-4A22-B31D-03E7868C8169}"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93F71D-4BD1-449E-A709-004215EF7E69}" type="slidenum">
              <a:rPr lang="en-US" smtClean="0"/>
              <a:t>‹#›</a:t>
            </a:fld>
            <a:endParaRPr lang="en-US"/>
          </a:p>
        </p:txBody>
      </p:sp>
    </p:spTree>
    <p:extLst>
      <p:ext uri="{BB962C8B-B14F-4D97-AF65-F5344CB8AC3E}">
        <p14:creationId xmlns:p14="http://schemas.microsoft.com/office/powerpoint/2010/main" val="4027998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327A65-C113-4A22-B31D-03E7868C8169}"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93F71D-4BD1-449E-A709-004215EF7E69}" type="slidenum">
              <a:rPr lang="en-US" smtClean="0"/>
              <a:t>‹#›</a:t>
            </a:fld>
            <a:endParaRPr lang="en-US"/>
          </a:p>
        </p:txBody>
      </p:sp>
    </p:spTree>
    <p:extLst>
      <p:ext uri="{BB962C8B-B14F-4D97-AF65-F5344CB8AC3E}">
        <p14:creationId xmlns:p14="http://schemas.microsoft.com/office/powerpoint/2010/main" val="227978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327A65-C113-4A22-B31D-03E7868C8169}" type="datetimeFigureOut">
              <a:rPr lang="en-US" smtClean="0"/>
              <a:t>12/4/2018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93F71D-4BD1-449E-A709-004215EF7E69}" type="slidenum">
              <a:rPr lang="en-US" smtClean="0"/>
              <a:t>‹#›</a:t>
            </a:fld>
            <a:endParaRPr lang="en-US"/>
          </a:p>
        </p:txBody>
      </p:sp>
    </p:spTree>
    <p:extLst>
      <p:ext uri="{BB962C8B-B14F-4D97-AF65-F5344CB8AC3E}">
        <p14:creationId xmlns:p14="http://schemas.microsoft.com/office/powerpoint/2010/main" val="398138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327A65-C113-4A22-B31D-03E7868C8169}" type="datetimeFigureOut">
              <a:rPr lang="en-US" smtClean="0"/>
              <a:t>12/4/2018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93F71D-4BD1-449E-A709-004215EF7E69}" type="slidenum">
              <a:rPr lang="en-US" smtClean="0"/>
              <a:t>‹#›</a:t>
            </a:fld>
            <a:endParaRPr lang="en-US"/>
          </a:p>
        </p:txBody>
      </p:sp>
    </p:spTree>
    <p:extLst>
      <p:ext uri="{BB962C8B-B14F-4D97-AF65-F5344CB8AC3E}">
        <p14:creationId xmlns:p14="http://schemas.microsoft.com/office/powerpoint/2010/main" val="3919420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27A65-C113-4A22-B31D-03E7868C8169}" type="datetimeFigureOut">
              <a:rPr lang="en-US" smtClean="0"/>
              <a:t>12/4/2018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93F71D-4BD1-449E-A709-004215EF7E69}" type="slidenum">
              <a:rPr lang="en-US" smtClean="0"/>
              <a:t>‹#›</a:t>
            </a:fld>
            <a:endParaRPr lang="en-US"/>
          </a:p>
        </p:txBody>
      </p:sp>
    </p:spTree>
    <p:extLst>
      <p:ext uri="{BB962C8B-B14F-4D97-AF65-F5344CB8AC3E}">
        <p14:creationId xmlns:p14="http://schemas.microsoft.com/office/powerpoint/2010/main" val="2257502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27A65-C113-4A22-B31D-03E7868C8169}"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93F71D-4BD1-449E-A709-004215EF7E69}" type="slidenum">
              <a:rPr lang="en-US" smtClean="0"/>
              <a:t>‹#›</a:t>
            </a:fld>
            <a:endParaRPr lang="en-US"/>
          </a:p>
        </p:txBody>
      </p:sp>
    </p:spTree>
    <p:extLst>
      <p:ext uri="{BB962C8B-B14F-4D97-AF65-F5344CB8AC3E}">
        <p14:creationId xmlns:p14="http://schemas.microsoft.com/office/powerpoint/2010/main" val="1071160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27A65-C113-4A22-B31D-03E7868C8169}"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93F71D-4BD1-449E-A709-004215EF7E69}" type="slidenum">
              <a:rPr lang="en-US" smtClean="0"/>
              <a:t>‹#›</a:t>
            </a:fld>
            <a:endParaRPr lang="en-US"/>
          </a:p>
        </p:txBody>
      </p:sp>
    </p:spTree>
    <p:extLst>
      <p:ext uri="{BB962C8B-B14F-4D97-AF65-F5344CB8AC3E}">
        <p14:creationId xmlns:p14="http://schemas.microsoft.com/office/powerpoint/2010/main" val="1737197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27A65-C113-4A22-B31D-03E7868C8169}" type="datetimeFigureOut">
              <a:rPr lang="en-US" smtClean="0"/>
              <a:t>12/4/2018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93F71D-4BD1-449E-A709-004215EF7E69}" type="slidenum">
              <a:rPr lang="en-US" smtClean="0"/>
              <a:t>‹#›</a:t>
            </a:fld>
            <a:endParaRPr lang="en-US"/>
          </a:p>
        </p:txBody>
      </p:sp>
    </p:spTree>
    <p:extLst>
      <p:ext uri="{BB962C8B-B14F-4D97-AF65-F5344CB8AC3E}">
        <p14:creationId xmlns:p14="http://schemas.microsoft.com/office/powerpoint/2010/main" val="1757981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#38 </a:t>
            </a:r>
            <a:r>
              <a:rPr lang="en-US" b="1" u="sng" dirty="0" smtClean="0">
                <a:solidFill>
                  <a:srgbClr val="FF0000"/>
                </a:solidFill>
              </a:rPr>
              <a:t>TEST</a:t>
            </a:r>
            <a:r>
              <a:rPr lang="en-US" dirty="0" smtClean="0"/>
              <a:t> (Breeds of Animals)</a:t>
            </a:r>
            <a:endParaRPr lang="en-US" dirty="0"/>
          </a:p>
        </p:txBody>
      </p:sp>
      <p:sp>
        <p:nvSpPr>
          <p:cNvPr id="3" name="Content Placeholder 2"/>
          <p:cNvSpPr>
            <a:spLocks noGrp="1"/>
          </p:cNvSpPr>
          <p:nvPr>
            <p:ph idx="1"/>
          </p:nvPr>
        </p:nvSpPr>
        <p:spPr/>
        <p:txBody>
          <a:bodyPr/>
          <a:lstStyle/>
          <a:p>
            <a:r>
              <a:rPr lang="en-US" dirty="0" smtClean="0"/>
              <a:t>For this practice write down on a sheet of paper what you think the answer is. Grade yourself using the answer key on the last slide after you wrote your answer for each slide. Each slide is worth 5 pts. Each. </a:t>
            </a:r>
            <a:endParaRPr lang="en-US" dirty="0"/>
          </a:p>
        </p:txBody>
      </p:sp>
    </p:spTree>
    <p:extLst>
      <p:ext uri="{BB962C8B-B14F-4D97-AF65-F5344CB8AC3E}">
        <p14:creationId xmlns:p14="http://schemas.microsoft.com/office/powerpoint/2010/main" val="2425404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0" y="2310606"/>
            <a:ext cx="6096000" cy="3381375"/>
          </a:xfrm>
          <a:prstGeom prst="rect">
            <a:avLst/>
          </a:prstGeom>
        </p:spPr>
      </p:pic>
    </p:spTree>
    <p:extLst>
      <p:ext uri="{BB962C8B-B14F-4D97-AF65-F5344CB8AC3E}">
        <p14:creationId xmlns:p14="http://schemas.microsoft.com/office/powerpoint/2010/main" val="3169292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62287" y="1996281"/>
            <a:ext cx="6067425" cy="4010025"/>
          </a:xfrm>
          <a:prstGeom prst="rect">
            <a:avLst/>
          </a:prstGeom>
        </p:spPr>
      </p:pic>
    </p:spTree>
    <p:extLst>
      <p:ext uri="{BB962C8B-B14F-4D97-AF65-F5344CB8AC3E}">
        <p14:creationId xmlns:p14="http://schemas.microsoft.com/office/powerpoint/2010/main" val="1090706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12572" y="1367375"/>
            <a:ext cx="6452507" cy="4503850"/>
          </a:xfrm>
          <a:prstGeom prst="rect">
            <a:avLst/>
          </a:prstGeom>
        </p:spPr>
      </p:pic>
    </p:spTree>
    <p:extLst>
      <p:ext uri="{BB962C8B-B14F-4D97-AF65-F5344CB8AC3E}">
        <p14:creationId xmlns:p14="http://schemas.microsoft.com/office/powerpoint/2010/main" val="2557821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10297" y="1825625"/>
            <a:ext cx="5571405" cy="4351338"/>
          </a:xfrm>
          <a:prstGeom prst="rect">
            <a:avLst/>
          </a:prstGeom>
        </p:spPr>
      </p:pic>
    </p:spTree>
    <p:extLst>
      <p:ext uri="{BB962C8B-B14F-4D97-AF65-F5344CB8AC3E}">
        <p14:creationId xmlns:p14="http://schemas.microsoft.com/office/powerpoint/2010/main" val="1789633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68831" y="654431"/>
            <a:ext cx="5831290" cy="5831290"/>
          </a:xfrm>
          <a:prstGeom prst="rect">
            <a:avLst/>
          </a:prstGeom>
        </p:spPr>
      </p:pic>
    </p:spTree>
    <p:extLst>
      <p:ext uri="{BB962C8B-B14F-4D97-AF65-F5344CB8AC3E}">
        <p14:creationId xmlns:p14="http://schemas.microsoft.com/office/powerpoint/2010/main" val="2140249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36571" y="1825625"/>
            <a:ext cx="6518858" cy="4351338"/>
          </a:xfrm>
          <a:prstGeom prst="rect">
            <a:avLst/>
          </a:prstGeom>
        </p:spPr>
      </p:pic>
    </p:spTree>
    <p:extLst>
      <p:ext uri="{BB962C8B-B14F-4D97-AF65-F5344CB8AC3E}">
        <p14:creationId xmlns:p14="http://schemas.microsoft.com/office/powerpoint/2010/main" val="2963971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98678" y="1825625"/>
            <a:ext cx="6594644" cy="4351338"/>
          </a:xfrm>
          <a:prstGeom prst="rect">
            <a:avLst/>
          </a:prstGeom>
        </p:spPr>
      </p:pic>
    </p:spTree>
    <p:extLst>
      <p:ext uri="{BB962C8B-B14F-4D97-AF65-F5344CB8AC3E}">
        <p14:creationId xmlns:p14="http://schemas.microsoft.com/office/powerpoint/2010/main" val="545104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2873258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10395" y="915689"/>
            <a:ext cx="5261274" cy="5261274"/>
          </a:xfrm>
          <a:prstGeom prst="rect">
            <a:avLst/>
          </a:prstGeom>
        </p:spPr>
      </p:pic>
    </p:spTree>
    <p:extLst>
      <p:ext uri="{BB962C8B-B14F-4D97-AF65-F5344CB8AC3E}">
        <p14:creationId xmlns:p14="http://schemas.microsoft.com/office/powerpoint/2010/main" val="2466332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71750" y="1372480"/>
            <a:ext cx="6048499" cy="5027815"/>
          </a:xfrm>
          <a:prstGeom prst="rect">
            <a:avLst/>
          </a:prstGeom>
        </p:spPr>
      </p:pic>
    </p:spTree>
    <p:extLst>
      <p:ext uri="{BB962C8B-B14F-4D97-AF65-F5344CB8AC3E}">
        <p14:creationId xmlns:p14="http://schemas.microsoft.com/office/powerpoint/2010/main" val="1743780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35678" y="558140"/>
            <a:ext cx="7715250" cy="5781675"/>
          </a:xfrm>
          <a:prstGeom prst="rect">
            <a:avLst/>
          </a:prstGeom>
        </p:spPr>
      </p:pic>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18202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27268" y="1198012"/>
            <a:ext cx="6660944" cy="5001763"/>
          </a:xfrm>
          <a:prstGeom prst="rect">
            <a:avLst/>
          </a:prstGeom>
        </p:spPr>
      </p:pic>
    </p:spTree>
    <p:extLst>
      <p:ext uri="{BB962C8B-B14F-4D97-AF65-F5344CB8AC3E}">
        <p14:creationId xmlns:p14="http://schemas.microsoft.com/office/powerpoint/2010/main" val="728272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37497" y="886953"/>
            <a:ext cx="6917005" cy="5355324"/>
          </a:xfrm>
          <a:prstGeom prst="rect">
            <a:avLst/>
          </a:prstGeom>
        </p:spPr>
      </p:pic>
    </p:spTree>
    <p:extLst>
      <p:ext uri="{BB962C8B-B14F-4D97-AF65-F5344CB8AC3E}">
        <p14:creationId xmlns:p14="http://schemas.microsoft.com/office/powerpoint/2010/main" val="27332556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259" y="-74262"/>
            <a:ext cx="10515600" cy="1325563"/>
          </a:xfrm>
        </p:spPr>
        <p:txBody>
          <a:bodyPr/>
          <a:lstStyle/>
          <a:p>
            <a:pPr algn="ctr"/>
            <a:r>
              <a:rPr lang="en-US" dirty="0" smtClean="0"/>
              <a:t>Answer Key</a:t>
            </a:r>
            <a:endParaRPr lang="en-US" dirty="0"/>
          </a:p>
        </p:txBody>
      </p:sp>
      <p:sp>
        <p:nvSpPr>
          <p:cNvPr id="3" name="Content Placeholder 2"/>
          <p:cNvSpPr>
            <a:spLocks noGrp="1"/>
          </p:cNvSpPr>
          <p:nvPr>
            <p:ph idx="1"/>
          </p:nvPr>
        </p:nvSpPr>
        <p:spPr>
          <a:xfrm>
            <a:off x="838199" y="1142792"/>
            <a:ext cx="10674927" cy="5519265"/>
          </a:xfrm>
        </p:spPr>
        <p:txBody>
          <a:bodyPr>
            <a:noAutofit/>
          </a:bodyPr>
          <a:lstStyle/>
          <a:p>
            <a:r>
              <a:rPr lang="en-US" sz="1100" dirty="0" smtClean="0"/>
              <a:t>1.Merino</a:t>
            </a:r>
          </a:p>
          <a:p>
            <a:r>
              <a:rPr lang="en-US" sz="1100" dirty="0" smtClean="0"/>
              <a:t>2. La Mancha</a:t>
            </a:r>
          </a:p>
          <a:p>
            <a:r>
              <a:rPr lang="en-US" sz="1100" dirty="0" smtClean="0"/>
              <a:t>3. New Zealand</a:t>
            </a:r>
          </a:p>
          <a:p>
            <a:r>
              <a:rPr lang="en-US" sz="1100" dirty="0" smtClean="0"/>
              <a:t>4. Zebra Finch</a:t>
            </a:r>
          </a:p>
          <a:p>
            <a:r>
              <a:rPr lang="en-US" sz="1100" dirty="0" smtClean="0"/>
              <a:t>5. Abyssinian </a:t>
            </a:r>
          </a:p>
          <a:p>
            <a:r>
              <a:rPr lang="en-US" sz="1100" dirty="0" smtClean="0"/>
              <a:t>6. Shih Tzu </a:t>
            </a:r>
          </a:p>
          <a:p>
            <a:r>
              <a:rPr lang="en-US" sz="1100" dirty="0" smtClean="0"/>
              <a:t>7. Grey Hound</a:t>
            </a:r>
          </a:p>
          <a:p>
            <a:r>
              <a:rPr lang="en-US" sz="1100" dirty="0" smtClean="0"/>
              <a:t>8. Bull Terrier</a:t>
            </a:r>
          </a:p>
          <a:p>
            <a:r>
              <a:rPr lang="en-US" sz="1100" dirty="0" smtClean="0"/>
              <a:t>9. American Landrace</a:t>
            </a:r>
          </a:p>
          <a:p>
            <a:r>
              <a:rPr lang="en-US" sz="1100" dirty="0" smtClean="0"/>
              <a:t>10. </a:t>
            </a:r>
            <a:r>
              <a:rPr lang="en-US" sz="1100" dirty="0" smtClean="0"/>
              <a:t>Appaloosa </a:t>
            </a:r>
            <a:endParaRPr lang="en-US" sz="1100" dirty="0" smtClean="0"/>
          </a:p>
          <a:p>
            <a:r>
              <a:rPr lang="en-US" sz="1100" dirty="0" smtClean="0"/>
              <a:t>11. Jersey</a:t>
            </a:r>
          </a:p>
          <a:p>
            <a:r>
              <a:rPr lang="en-US" sz="1100" dirty="0" smtClean="0"/>
              <a:t>12. Angora </a:t>
            </a:r>
          </a:p>
          <a:p>
            <a:r>
              <a:rPr lang="en-US" sz="1100" dirty="0" smtClean="0"/>
              <a:t>13. Guinea Pig</a:t>
            </a:r>
          </a:p>
          <a:p>
            <a:r>
              <a:rPr lang="en-US" sz="1100" dirty="0" smtClean="0"/>
              <a:t>14. Rhode Island Red</a:t>
            </a:r>
          </a:p>
          <a:p>
            <a:r>
              <a:rPr lang="en-US" sz="1100" dirty="0" smtClean="0"/>
              <a:t>15. Sun </a:t>
            </a:r>
            <a:r>
              <a:rPr lang="en-US" sz="1100" dirty="0" err="1" smtClean="0"/>
              <a:t>Conure</a:t>
            </a:r>
            <a:endParaRPr lang="en-US" sz="1100" dirty="0" smtClean="0"/>
          </a:p>
          <a:p>
            <a:r>
              <a:rPr lang="en-US" sz="1100" dirty="0" smtClean="0"/>
              <a:t>16. Lovebird</a:t>
            </a:r>
          </a:p>
          <a:p>
            <a:r>
              <a:rPr lang="en-US" sz="1100" dirty="0" smtClean="0"/>
              <a:t>17. Russian Blue</a:t>
            </a:r>
          </a:p>
          <a:p>
            <a:r>
              <a:rPr lang="en-US" sz="1100" dirty="0" smtClean="0"/>
              <a:t>18. Columbia</a:t>
            </a:r>
          </a:p>
          <a:p>
            <a:r>
              <a:rPr lang="en-US" sz="1100" dirty="0" smtClean="0"/>
              <a:t>19. Saanen</a:t>
            </a:r>
          </a:p>
          <a:p>
            <a:r>
              <a:rPr lang="en-US" sz="1100" dirty="0" smtClean="0"/>
              <a:t>20. Saddlebred</a:t>
            </a:r>
            <a:endParaRPr lang="en-US" sz="1100" dirty="0"/>
          </a:p>
        </p:txBody>
      </p:sp>
    </p:spTree>
    <p:extLst>
      <p:ext uri="{BB962C8B-B14F-4D97-AF65-F5344CB8AC3E}">
        <p14:creationId xmlns:p14="http://schemas.microsoft.com/office/powerpoint/2010/main" val="815779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06635" y="669378"/>
            <a:ext cx="6848178" cy="5145388"/>
          </a:xfrm>
          <a:prstGeom prst="rect">
            <a:avLst/>
          </a:prstGeom>
        </p:spPr>
      </p:pic>
    </p:spTree>
    <p:extLst>
      <p:ext uri="{BB962C8B-B14F-4D97-AF65-F5344CB8AC3E}">
        <p14:creationId xmlns:p14="http://schemas.microsoft.com/office/powerpoint/2010/main" val="3021624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61122" y="771507"/>
            <a:ext cx="6269756" cy="5654838"/>
          </a:xfrm>
          <a:prstGeom prst="rect">
            <a:avLst/>
          </a:prstGeom>
        </p:spPr>
      </p:pic>
    </p:spTree>
    <p:extLst>
      <p:ext uri="{BB962C8B-B14F-4D97-AF65-F5344CB8AC3E}">
        <p14:creationId xmlns:p14="http://schemas.microsoft.com/office/powerpoint/2010/main" val="2635852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13808" y="795628"/>
            <a:ext cx="7320026" cy="5226956"/>
          </a:xfrm>
          <a:prstGeom prst="rect">
            <a:avLst/>
          </a:prstGeom>
        </p:spPr>
      </p:pic>
    </p:spTree>
    <p:extLst>
      <p:ext uri="{BB962C8B-B14F-4D97-AF65-F5344CB8AC3E}">
        <p14:creationId xmlns:p14="http://schemas.microsoft.com/office/powerpoint/2010/main" val="50118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16630" y="1082604"/>
            <a:ext cx="7582456" cy="4467183"/>
          </a:xfrm>
          <a:prstGeom prst="rect">
            <a:avLst/>
          </a:prstGeom>
        </p:spPr>
      </p:pic>
    </p:spTree>
    <p:extLst>
      <p:ext uri="{BB962C8B-B14F-4D97-AF65-F5344CB8AC3E}">
        <p14:creationId xmlns:p14="http://schemas.microsoft.com/office/powerpoint/2010/main" val="79276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259118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81943" y="918163"/>
            <a:ext cx="6900897" cy="5175673"/>
          </a:xfrm>
          <a:prstGeom prst="rect">
            <a:avLst/>
          </a:prstGeom>
        </p:spPr>
      </p:pic>
    </p:spTree>
    <p:extLst>
      <p:ext uri="{BB962C8B-B14F-4D97-AF65-F5344CB8AC3E}">
        <p14:creationId xmlns:p14="http://schemas.microsoft.com/office/powerpoint/2010/main" val="479395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3716469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126</Words>
  <Application>Microsoft Office PowerPoint</Application>
  <PresentationFormat>Widescreen</PresentationFormat>
  <Paragraphs>23</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Practice #38 TEST (Breeds of Animals)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 Key</vt:lpstr>
    </vt:vector>
  </TitlesOfParts>
  <Company>Cy-Fair ISD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MEISCHEN</dc:creator>
  <cp:lastModifiedBy>TYLER MEISCHEN</cp:lastModifiedBy>
  <cp:revision>6</cp:revision>
  <dcterms:created xsi:type="dcterms:W3CDTF">2018-12-03T20:29:42Z</dcterms:created>
  <dcterms:modified xsi:type="dcterms:W3CDTF">2018-12-04T21:00:20Z</dcterms:modified>
</cp:coreProperties>
</file>