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5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05973-8050-48BD-9E6C-A363C14D9C3D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A3B6-6585-4488-AF04-ADF5EEC89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42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05973-8050-48BD-9E6C-A363C14D9C3D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A3B6-6585-4488-AF04-ADF5EEC89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76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05973-8050-48BD-9E6C-A363C14D9C3D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A3B6-6585-4488-AF04-ADF5EEC89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9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05973-8050-48BD-9E6C-A363C14D9C3D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A3B6-6585-4488-AF04-ADF5EEC89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40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05973-8050-48BD-9E6C-A363C14D9C3D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A3B6-6585-4488-AF04-ADF5EEC89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26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05973-8050-48BD-9E6C-A363C14D9C3D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A3B6-6585-4488-AF04-ADF5EEC89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36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05973-8050-48BD-9E6C-A363C14D9C3D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A3B6-6585-4488-AF04-ADF5EEC89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39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05973-8050-48BD-9E6C-A363C14D9C3D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A3B6-6585-4488-AF04-ADF5EEC89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1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05973-8050-48BD-9E6C-A363C14D9C3D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A3B6-6585-4488-AF04-ADF5EEC89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74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05973-8050-48BD-9E6C-A363C14D9C3D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A3B6-6585-4488-AF04-ADF5EEC89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8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05973-8050-48BD-9E6C-A363C14D9C3D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A3B6-6585-4488-AF04-ADF5EEC89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66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05973-8050-48BD-9E6C-A363C14D9C3D}" type="datetimeFigureOut">
              <a:rPr lang="en-US" smtClean="0"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4A3B6-6585-4488-AF04-ADF5EEC89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8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034" y="938150"/>
            <a:ext cx="6381750" cy="6381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Hoof Rasp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89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Platelets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805049" y="3135086"/>
            <a:ext cx="2576946" cy="54626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600" y="4340195"/>
            <a:ext cx="2828789" cy="829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049" y="3172166"/>
            <a:ext cx="2828789" cy="8291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541" y="2579090"/>
            <a:ext cx="2828789" cy="8291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556" y="4518707"/>
            <a:ext cx="2828789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87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Hoof Knife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2761" y="1291236"/>
            <a:ext cx="846460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35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Suture Needle- Taper		Suture Needle- Cutting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697" y="1411618"/>
            <a:ext cx="3462099" cy="5167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784" y="2044288"/>
            <a:ext cx="4813712" cy="481371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617029" y="231569"/>
            <a:ext cx="0" cy="634736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483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Rumen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0462" y="1934369"/>
            <a:ext cx="4791075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81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Ayrshire						Guernsey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		</a:t>
            </a:r>
            <a:r>
              <a:rPr lang="en-US" sz="2400" dirty="0" smtClean="0"/>
              <a:t>(look at color difference)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873126"/>
            <a:ext cx="5000394" cy="3571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25530"/>
            <a:ext cx="5155869" cy="386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86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Berkshire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8740" y="1856943"/>
            <a:ext cx="6527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06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Merino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9722" y="1908753"/>
            <a:ext cx="65444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94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Thoroughbred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6414" y="1825625"/>
            <a:ext cx="543917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50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Hookworm Egg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5740" y="1690688"/>
            <a:ext cx="4555919" cy="45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67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3864</TotalTime>
  <Words>15</Words>
  <Application>Microsoft Office PowerPoint</Application>
  <PresentationFormat>Widescreen</PresentationFormat>
  <Paragraphs>10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Hoof Rasp</vt:lpstr>
      <vt:lpstr>Hoof Knife</vt:lpstr>
      <vt:lpstr>Suture Needle- Taper  Suture Needle- Cutting</vt:lpstr>
      <vt:lpstr>Rumen</vt:lpstr>
      <vt:lpstr>Ayrshire      Guernsey     (look at color difference)</vt:lpstr>
      <vt:lpstr>Berkshire</vt:lpstr>
      <vt:lpstr>Merino</vt:lpstr>
      <vt:lpstr>Thoroughbred </vt:lpstr>
      <vt:lpstr>Hookworm Egg</vt:lpstr>
      <vt:lpstr>Platelets </vt:lpstr>
    </vt:vector>
  </TitlesOfParts>
  <Company>Cy-Fair ISD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TYLER MEISCHEN</dc:creator>
  <cp:lastModifiedBy>TYLER MEISCHEN</cp:lastModifiedBy>
  <cp:revision>6</cp:revision>
  <dcterms:created xsi:type="dcterms:W3CDTF">2018-10-12T19:05:18Z</dcterms:created>
  <dcterms:modified xsi:type="dcterms:W3CDTF">2018-10-15T11:29:38Z</dcterms:modified>
</cp:coreProperties>
</file>