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C25-A879-44B1-9232-7DFC08BD512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7366-8583-43B2-8C16-2106C9ED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7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C25-A879-44B1-9232-7DFC08BD512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7366-8583-43B2-8C16-2106C9ED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2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C25-A879-44B1-9232-7DFC08BD512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7366-8583-43B2-8C16-2106C9ED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C25-A879-44B1-9232-7DFC08BD512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7366-8583-43B2-8C16-2106C9ED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C25-A879-44B1-9232-7DFC08BD512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7366-8583-43B2-8C16-2106C9ED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3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C25-A879-44B1-9232-7DFC08BD512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7366-8583-43B2-8C16-2106C9ED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C25-A879-44B1-9232-7DFC08BD512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7366-8583-43B2-8C16-2106C9ED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C25-A879-44B1-9232-7DFC08BD512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7366-8583-43B2-8C16-2106C9ED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2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C25-A879-44B1-9232-7DFC08BD512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7366-8583-43B2-8C16-2106C9ED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6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C25-A879-44B1-9232-7DFC08BD512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7366-8583-43B2-8C16-2106C9ED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4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C25-A879-44B1-9232-7DFC08BD512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7366-8583-43B2-8C16-2106C9ED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9C25-A879-44B1-9232-7DFC08BD512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7366-8583-43B2-8C16-2106C9ED8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8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74" y="0"/>
            <a:ext cx="4283780" cy="6875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036" y="2719294"/>
            <a:ext cx="2175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Testicles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236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Whipworm Egg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094" y="2151587"/>
            <a:ext cx="5435002" cy="32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Tourniquet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9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Scissors — Suture wire cutting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525" y="2182019"/>
            <a:ext cx="45529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4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Laparoscope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3082131"/>
            <a:ext cx="47625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1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</a:t>
            </a:r>
            <a:r>
              <a:rPr lang="en-US" dirty="0" err="1" smtClean="0"/>
              <a:t>Shar</a:t>
            </a:r>
            <a:r>
              <a:rPr lang="en-US" dirty="0" smtClean="0"/>
              <a:t>-Pei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287" y="1996281"/>
            <a:ext cx="60674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5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Suffolk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7637" y="2067719"/>
            <a:ext cx="42767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Struvite crystals (triple magnesium phosphate)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1512" y="2386806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5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Demodectic</a:t>
            </a:r>
            <a:r>
              <a:rPr lang="en-US" dirty="0" smtClean="0"/>
              <a:t> Mite (Genus </a:t>
            </a:r>
            <a:r>
              <a:rPr lang="en-US" dirty="0" err="1" smtClean="0"/>
              <a:t>Demodex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522" y="1981246"/>
            <a:ext cx="5660942" cy="34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8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27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Tourniquet </vt:lpstr>
      <vt:lpstr>Scissors — Suture wire cutting</vt:lpstr>
      <vt:lpstr>Laparoscope</vt:lpstr>
      <vt:lpstr>Chinese Shar-Pei</vt:lpstr>
      <vt:lpstr>Morgan</vt:lpstr>
      <vt:lpstr>Suffolk</vt:lpstr>
      <vt:lpstr>Struvite crystals (triple magnesium phosphate)</vt:lpstr>
      <vt:lpstr>Demodectic Mite (Genus Demodex)</vt:lpstr>
      <vt:lpstr>Whipworm Egg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6</cp:revision>
  <dcterms:created xsi:type="dcterms:W3CDTF">2018-09-27T11:16:50Z</dcterms:created>
  <dcterms:modified xsi:type="dcterms:W3CDTF">2018-10-05T20:20:15Z</dcterms:modified>
</cp:coreProperties>
</file>