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1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3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2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4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3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1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2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FD773-2A67-43D4-98D4-617EF97D3C58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CF8E6-7380-4D36-BBB0-3A9BC0BC8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238" y="1436944"/>
            <a:ext cx="4729348" cy="4729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8596" y="670999"/>
            <a:ext cx="5953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Forceps — Crile</a:t>
            </a:r>
          </a:p>
        </p:txBody>
      </p:sp>
    </p:spTree>
    <p:extLst>
      <p:ext uri="{BB962C8B-B14F-4D97-AF65-F5344CB8AC3E}">
        <p14:creationId xmlns:p14="http://schemas.microsoft.com/office/powerpoint/2010/main" val="373924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Scissors — Lister bandage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434" y="1852914"/>
            <a:ext cx="4804558" cy="48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17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4696" y="1825625"/>
            <a:ext cx="70226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1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 err="1"/>
              <a:t>Weimaraner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4187" y="1953419"/>
            <a:ext cx="61436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Coccidia</a:t>
            </a:r>
            <a:r>
              <a:rPr lang="en-US" dirty="0"/>
              <a:t> (Genus </a:t>
            </a:r>
            <a:r>
              <a:rPr lang="en-US" dirty="0" err="1"/>
              <a:t>Isospora</a:t>
            </a:r>
            <a:r>
              <a:rPr lang="en-US" dirty="0"/>
              <a:t> or </a:t>
            </a:r>
            <a:r>
              <a:rPr lang="en-US" dirty="0" err="1"/>
              <a:t>Eimeria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368" y="1825625"/>
            <a:ext cx="66432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3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Roundworm Adult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706" y="1825625"/>
            <a:ext cx="77325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45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Tapeworm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4541" y="2232561"/>
            <a:ext cx="5053570" cy="32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Saddlebred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5878" y="1825625"/>
            <a:ext cx="56202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7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African Gray </a:t>
            </a:r>
            <a:r>
              <a:rPr lang="en-US" dirty="0" smtClean="0"/>
              <a:t>Parrot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93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22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Scissors — Lister bandage</vt:lpstr>
      <vt:lpstr>Liver</vt:lpstr>
      <vt:lpstr> Weimaraner</vt:lpstr>
      <vt:lpstr>Coccidia (Genus Isospora or Eimeria)</vt:lpstr>
      <vt:lpstr>Roundworm Adult</vt:lpstr>
      <vt:lpstr>Tapeworm</vt:lpstr>
      <vt:lpstr>Saddlebred</vt:lpstr>
      <vt:lpstr>African Gray Parrot </vt:lpstr>
    </vt:vector>
  </TitlesOfParts>
  <Company>Cy-Fair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MEISCHEN</dc:creator>
  <cp:lastModifiedBy>TYLER MEISCHEN</cp:lastModifiedBy>
  <cp:revision>3</cp:revision>
  <dcterms:created xsi:type="dcterms:W3CDTF">2018-09-17T11:53:45Z</dcterms:created>
  <dcterms:modified xsi:type="dcterms:W3CDTF">2018-10-05T20:15:15Z</dcterms:modified>
</cp:coreProperties>
</file>