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5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1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5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4E2E6-8D0D-4D39-B155-1F5345AF4CCA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8018-4BBE-4A32-A143-1CA62721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9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5247" y="272411"/>
            <a:ext cx="9144000" cy="7658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Dental Floats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038225"/>
            <a:ext cx="7620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9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Cocci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265" y="1166760"/>
            <a:ext cx="6000626" cy="51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Administration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272" y="1825625"/>
            <a:ext cx="90914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Endotracheal Tubes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112816"/>
            <a:ext cx="6371617" cy="63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Setter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3293" y="236816"/>
            <a:ext cx="4173854" cy="62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Cocker Spaniel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898" y="699294"/>
            <a:ext cx="7904776" cy="52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0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Sannen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617" y="125980"/>
            <a:ext cx="6508183" cy="65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Siamese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020" y="1208633"/>
            <a:ext cx="6997535" cy="44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7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Jersey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504" y="1348352"/>
            <a:ext cx="7618916" cy="50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Heartworm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3455" y="1575087"/>
            <a:ext cx="6385090" cy="477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Dental Floats</vt:lpstr>
      <vt:lpstr>IV Administration Set</vt:lpstr>
      <vt:lpstr>Endotracheal Tubes</vt:lpstr>
      <vt:lpstr>English Setter</vt:lpstr>
      <vt:lpstr>Cocker Spaniel </vt:lpstr>
      <vt:lpstr>Sannen</vt:lpstr>
      <vt:lpstr>Siamese </vt:lpstr>
      <vt:lpstr>Jersey</vt:lpstr>
      <vt:lpstr>Adult Heartworm</vt:lpstr>
      <vt:lpstr>Cocci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MEISCHEN</dc:creator>
  <cp:lastModifiedBy>TYLER MEISCHEN</cp:lastModifiedBy>
  <cp:revision>3</cp:revision>
  <dcterms:created xsi:type="dcterms:W3CDTF">2018-10-24T12:17:26Z</dcterms:created>
  <dcterms:modified xsi:type="dcterms:W3CDTF">2018-10-25T22:12:14Z</dcterms:modified>
</cp:coreProperties>
</file>