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5" r:id="rId8"/>
    <p:sldId id="262" r:id="rId9"/>
    <p:sldId id="263" r:id="rId10"/>
    <p:sldId id="264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93" autoAdjust="0"/>
    <p:restoredTop sz="94660"/>
  </p:normalViewPr>
  <p:slideViewPr>
    <p:cSldViewPr snapToGrid="0">
      <p:cViewPr varScale="1">
        <p:scale>
          <a:sx n="161" d="100"/>
          <a:sy n="161" d="100"/>
        </p:scale>
        <p:origin x="150" y="22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8D2A44-1988-4735-B7DB-F7F68A199CF0}" type="datetimeFigureOut">
              <a:rPr lang="en-US" smtClean="0"/>
              <a:t>12/6/2018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A3BE1F-6F37-4CB4-B87B-78C3AA286B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71873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8D2A44-1988-4735-B7DB-F7F68A199CF0}" type="datetimeFigureOut">
              <a:rPr lang="en-US" smtClean="0"/>
              <a:t>12/6/2018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A3BE1F-6F37-4CB4-B87B-78C3AA286B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26051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8D2A44-1988-4735-B7DB-F7F68A199CF0}" type="datetimeFigureOut">
              <a:rPr lang="en-US" smtClean="0"/>
              <a:t>12/6/2018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A3BE1F-6F37-4CB4-B87B-78C3AA286B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33840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8D2A44-1988-4735-B7DB-F7F68A199CF0}" type="datetimeFigureOut">
              <a:rPr lang="en-US" smtClean="0"/>
              <a:t>12/6/2018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A3BE1F-6F37-4CB4-B87B-78C3AA286B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98567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8D2A44-1988-4735-B7DB-F7F68A199CF0}" type="datetimeFigureOut">
              <a:rPr lang="en-US" smtClean="0"/>
              <a:t>12/6/2018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A3BE1F-6F37-4CB4-B87B-78C3AA286B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79065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8D2A44-1988-4735-B7DB-F7F68A199CF0}" type="datetimeFigureOut">
              <a:rPr lang="en-US" smtClean="0"/>
              <a:t>12/6/2018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A3BE1F-6F37-4CB4-B87B-78C3AA286B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99680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8D2A44-1988-4735-B7DB-F7F68A199CF0}" type="datetimeFigureOut">
              <a:rPr lang="en-US" smtClean="0"/>
              <a:t>12/6/2018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A3BE1F-6F37-4CB4-B87B-78C3AA286B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1139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8D2A44-1988-4735-B7DB-F7F68A199CF0}" type="datetimeFigureOut">
              <a:rPr lang="en-US" smtClean="0"/>
              <a:t>12/6/2018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A3BE1F-6F37-4CB4-B87B-78C3AA286B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0066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8D2A44-1988-4735-B7DB-F7F68A199CF0}" type="datetimeFigureOut">
              <a:rPr lang="en-US" smtClean="0"/>
              <a:t>12/6/2018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A3BE1F-6F37-4CB4-B87B-78C3AA286B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37387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8D2A44-1988-4735-B7DB-F7F68A199CF0}" type="datetimeFigureOut">
              <a:rPr lang="en-US" smtClean="0"/>
              <a:t>12/6/2018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A3BE1F-6F37-4CB4-B87B-78C3AA286B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08008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8D2A44-1988-4735-B7DB-F7F68A199CF0}" type="datetimeFigureOut">
              <a:rPr lang="en-US" smtClean="0"/>
              <a:t>12/6/2018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A3BE1F-6F37-4CB4-B87B-78C3AA286B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7200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8D2A44-1988-4735-B7DB-F7F68A199CF0}" type="datetimeFigureOut">
              <a:rPr lang="en-US" smtClean="0"/>
              <a:t>12/6/2018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A3BE1F-6F37-4CB4-B87B-78C3AA286B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67159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8193" y="1307326"/>
            <a:ext cx="6797139" cy="3950474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55803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95108" y="1825625"/>
            <a:ext cx="5801784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5580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74017" y="1825625"/>
            <a:ext cx="6443966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57438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17917" y="1313512"/>
            <a:ext cx="4876553" cy="4876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6362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20686" y="1248945"/>
            <a:ext cx="6564704" cy="4668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2054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95108" y="1825625"/>
            <a:ext cx="5801784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04678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46021" y="1822004"/>
            <a:ext cx="5762501" cy="3832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02708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97579" y="1392873"/>
            <a:ext cx="5160571" cy="4208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29450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44900" y="1825625"/>
            <a:ext cx="6102200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1496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69752" y="1825625"/>
            <a:ext cx="5652496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07060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52875" y="2477294"/>
            <a:ext cx="428625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8964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32264" y="1240832"/>
            <a:ext cx="6335857" cy="4864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73649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10988" y="1094973"/>
            <a:ext cx="8731324" cy="4915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28423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70461" y="1825625"/>
            <a:ext cx="7251077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51611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95108" y="1825625"/>
            <a:ext cx="5801784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40176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26032" y="1185563"/>
            <a:ext cx="5527035" cy="4689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65074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28504" y="1537659"/>
            <a:ext cx="6826332" cy="4266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85811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86000" y="2810669"/>
            <a:ext cx="7620000" cy="238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58201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>
            <a:normAutofit fontScale="550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 err="1" smtClean="0"/>
              <a:t>Taenia</a:t>
            </a:r>
            <a:r>
              <a:rPr lang="en-US" dirty="0" smtClean="0"/>
              <a:t> </a:t>
            </a:r>
            <a:r>
              <a:rPr lang="en-US" dirty="0" err="1" smtClean="0"/>
              <a:t>tapworm</a:t>
            </a:r>
            <a:r>
              <a:rPr lang="en-US" dirty="0" smtClean="0"/>
              <a:t> segment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Whipworm egg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Giardia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err="1" smtClean="0"/>
              <a:t>Demodectic</a:t>
            </a:r>
            <a:r>
              <a:rPr lang="en-US" dirty="0" smtClean="0"/>
              <a:t> mite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err="1" smtClean="0"/>
              <a:t>Sarcoptic</a:t>
            </a:r>
            <a:r>
              <a:rPr lang="en-US" dirty="0" smtClean="0"/>
              <a:t> mite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Sucking lice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Hookworm egg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Flea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Biting lice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Eosinophils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err="1" smtClean="0"/>
              <a:t>Taenia</a:t>
            </a:r>
            <a:r>
              <a:rPr lang="en-US" dirty="0" smtClean="0"/>
              <a:t> tapeworm egg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Roundworm egg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ontent Placeholder 6"/>
          <p:cNvSpPr>
            <a:spLocks noGrp="1"/>
          </p:cNvSpPr>
          <p:nvPr>
            <p:ph sz="quarter" idx="4"/>
          </p:nvPr>
        </p:nvSpPr>
        <p:spPr/>
        <p:txBody>
          <a:bodyPr>
            <a:normAutofit fontScale="92500" lnSpcReduction="10000"/>
          </a:bodyPr>
          <a:lstStyle/>
          <a:p>
            <a:pPr marL="0" lvl="0" indent="0">
              <a:buNone/>
            </a:pPr>
            <a:r>
              <a:rPr lang="en-US" sz="1400" dirty="0" smtClean="0">
                <a:solidFill>
                  <a:prstClr val="black"/>
                </a:solidFill>
              </a:rPr>
              <a:t>13. Rod Bacteria</a:t>
            </a:r>
            <a:endParaRPr lang="en-US" sz="1400" dirty="0">
              <a:solidFill>
                <a:prstClr val="black"/>
              </a:solidFill>
            </a:endParaRPr>
          </a:p>
          <a:p>
            <a:pPr marL="0" lvl="0" indent="0">
              <a:buNone/>
            </a:pPr>
            <a:r>
              <a:rPr lang="en-US" sz="1400" dirty="0" smtClean="0">
                <a:solidFill>
                  <a:prstClr val="black"/>
                </a:solidFill>
              </a:rPr>
              <a:t>14. Platelets</a:t>
            </a:r>
            <a:endParaRPr lang="en-US" sz="1400" dirty="0">
              <a:solidFill>
                <a:prstClr val="black"/>
              </a:solidFill>
            </a:endParaRPr>
          </a:p>
          <a:p>
            <a:pPr marL="0" lvl="0" indent="0">
              <a:buNone/>
            </a:pPr>
            <a:r>
              <a:rPr lang="en-US" sz="1400" dirty="0" smtClean="0">
                <a:solidFill>
                  <a:prstClr val="black"/>
                </a:solidFill>
              </a:rPr>
              <a:t>15. Calcium oxalate crystals</a:t>
            </a:r>
            <a:endParaRPr lang="en-US" sz="1400" dirty="0">
              <a:solidFill>
                <a:prstClr val="black"/>
              </a:solidFill>
            </a:endParaRPr>
          </a:p>
          <a:p>
            <a:pPr marL="0" lvl="0" indent="0">
              <a:buNone/>
            </a:pPr>
            <a:r>
              <a:rPr lang="en-US" sz="1400" dirty="0" smtClean="0">
                <a:solidFill>
                  <a:prstClr val="black"/>
                </a:solidFill>
              </a:rPr>
              <a:t>16. </a:t>
            </a:r>
            <a:r>
              <a:rPr lang="en-US" sz="1400" dirty="0" err="1" smtClean="0">
                <a:solidFill>
                  <a:prstClr val="black"/>
                </a:solidFill>
              </a:rPr>
              <a:t>Epilitheal</a:t>
            </a:r>
            <a:r>
              <a:rPr lang="en-US" sz="1400" dirty="0" smtClean="0">
                <a:solidFill>
                  <a:prstClr val="black"/>
                </a:solidFill>
              </a:rPr>
              <a:t> cells</a:t>
            </a:r>
            <a:endParaRPr lang="en-US" sz="1400" dirty="0">
              <a:solidFill>
                <a:prstClr val="black"/>
              </a:solidFill>
            </a:endParaRPr>
          </a:p>
          <a:p>
            <a:pPr marL="0" lvl="0" indent="0">
              <a:buNone/>
            </a:pPr>
            <a:r>
              <a:rPr lang="en-US" sz="1400" dirty="0" smtClean="0">
                <a:solidFill>
                  <a:prstClr val="black"/>
                </a:solidFill>
              </a:rPr>
              <a:t>17. Neutrophils</a:t>
            </a:r>
            <a:endParaRPr lang="en-US" sz="1400" dirty="0">
              <a:solidFill>
                <a:prstClr val="black"/>
              </a:solidFill>
            </a:endParaRPr>
          </a:p>
          <a:p>
            <a:pPr marL="0" lvl="0" indent="0">
              <a:buNone/>
            </a:pPr>
            <a:r>
              <a:rPr lang="en-US" sz="1400" dirty="0" smtClean="0">
                <a:solidFill>
                  <a:prstClr val="black"/>
                </a:solidFill>
              </a:rPr>
              <a:t>18. Flea tapeworm egg</a:t>
            </a:r>
            <a:endParaRPr lang="en-US" sz="1400" dirty="0">
              <a:solidFill>
                <a:prstClr val="black"/>
              </a:solidFill>
            </a:endParaRPr>
          </a:p>
          <a:p>
            <a:pPr marL="0" lvl="0" indent="0">
              <a:buNone/>
            </a:pPr>
            <a:r>
              <a:rPr lang="en-US" sz="1400" dirty="0" smtClean="0">
                <a:solidFill>
                  <a:prstClr val="black"/>
                </a:solidFill>
              </a:rPr>
              <a:t>19. Cocci</a:t>
            </a:r>
          </a:p>
          <a:p>
            <a:pPr marL="0" lvl="0" indent="0">
              <a:buNone/>
            </a:pPr>
            <a:r>
              <a:rPr lang="en-US" sz="1400" dirty="0" smtClean="0">
                <a:solidFill>
                  <a:prstClr val="black"/>
                </a:solidFill>
              </a:rPr>
              <a:t>20. Yeast cytology</a:t>
            </a:r>
            <a:endParaRPr lang="en-US" sz="1400" dirty="0">
              <a:solidFill>
                <a:prstClr val="black"/>
              </a:solidFill>
            </a:endParaRPr>
          </a:p>
          <a:p>
            <a:pPr marL="0" lvl="0" indent="0">
              <a:buNone/>
            </a:pPr>
            <a:r>
              <a:rPr lang="en-US" sz="1400" dirty="0" smtClean="0">
                <a:solidFill>
                  <a:prstClr val="black"/>
                </a:solidFill>
              </a:rPr>
              <a:t>21. Flea larva</a:t>
            </a:r>
            <a:endParaRPr lang="en-US" sz="1400" dirty="0">
              <a:solidFill>
                <a:prstClr val="black"/>
              </a:solidFill>
            </a:endParaRPr>
          </a:p>
          <a:p>
            <a:pPr marL="0" lvl="0" indent="0">
              <a:buNone/>
            </a:pPr>
            <a:r>
              <a:rPr lang="en-US" sz="1400" dirty="0" smtClean="0">
                <a:solidFill>
                  <a:prstClr val="black"/>
                </a:solidFill>
              </a:rPr>
              <a:t>22. </a:t>
            </a:r>
            <a:r>
              <a:rPr lang="en-US" sz="1400" dirty="0" err="1" smtClean="0">
                <a:solidFill>
                  <a:prstClr val="black"/>
                </a:solidFill>
              </a:rPr>
              <a:t>Coccidia</a:t>
            </a:r>
            <a:endParaRPr lang="en-US" sz="1400" dirty="0">
              <a:solidFill>
                <a:prstClr val="black"/>
              </a:solidFill>
            </a:endParaRPr>
          </a:p>
          <a:p>
            <a:pPr marL="0" lvl="0" indent="0">
              <a:buNone/>
            </a:pPr>
            <a:r>
              <a:rPr lang="en-US" sz="1400" dirty="0" smtClean="0">
                <a:solidFill>
                  <a:prstClr val="black"/>
                </a:solidFill>
              </a:rPr>
              <a:t>23. Adult heartworm</a:t>
            </a:r>
          </a:p>
          <a:p>
            <a:pPr marL="0" lvl="0" indent="0">
              <a:buNone/>
            </a:pPr>
            <a:r>
              <a:rPr lang="en-US" sz="1400" dirty="0" smtClean="0">
                <a:solidFill>
                  <a:prstClr val="black"/>
                </a:solidFill>
              </a:rPr>
              <a:t>24. Adult round worm</a:t>
            </a:r>
          </a:p>
          <a:p>
            <a:pPr marL="0" lvl="0" indent="0">
              <a:buNone/>
            </a:pPr>
            <a:r>
              <a:rPr lang="en-US" sz="1400" dirty="0" smtClean="0">
                <a:solidFill>
                  <a:prstClr val="black"/>
                </a:solidFill>
              </a:rPr>
              <a:t>25. </a:t>
            </a:r>
            <a:r>
              <a:rPr lang="en-US" sz="1400" smtClean="0">
                <a:solidFill>
                  <a:prstClr val="black"/>
                </a:solidFill>
              </a:rPr>
              <a:t>Whip worm</a:t>
            </a:r>
            <a:endParaRPr lang="en-US" sz="1400" dirty="0">
              <a:solidFill>
                <a:prstClr val="black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71667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35382" y="964928"/>
            <a:ext cx="6416881" cy="5120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43887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01636" y="2236250"/>
            <a:ext cx="6558148" cy="2705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4572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57188" y="1825625"/>
            <a:ext cx="5877624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1572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35085" y="1648238"/>
            <a:ext cx="5279695" cy="3590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37275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32265" y="1027906"/>
            <a:ext cx="7467600" cy="560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3935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52299" y="1825625"/>
            <a:ext cx="5487401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0801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80411" y="2052950"/>
            <a:ext cx="5577444" cy="3416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859634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142</TotalTime>
  <Words>74</Words>
  <Application>Microsoft Office PowerPoint</Application>
  <PresentationFormat>Widescreen</PresentationFormat>
  <Paragraphs>25</Paragraphs>
  <Slides>26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0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Cy-Fair ISD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TYLER MEISCHEN</dc:creator>
  <cp:lastModifiedBy>TYLER MEISCHEN</cp:lastModifiedBy>
  <cp:revision>5</cp:revision>
  <dcterms:created xsi:type="dcterms:W3CDTF">2018-12-06T20:47:23Z</dcterms:created>
  <dcterms:modified xsi:type="dcterms:W3CDTF">2018-12-06T23:09:25Z</dcterms:modified>
</cp:coreProperties>
</file>