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9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B838-93AC-4F59-8D1D-AEAE03CD05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B90A-24E2-4B78-A500-607A10E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32" y="908462"/>
            <a:ext cx="47625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06437"/>
            <a:ext cx="9144000" cy="2387600"/>
          </a:xfrm>
        </p:spPr>
        <p:txBody>
          <a:bodyPr/>
          <a:lstStyle/>
          <a:p>
            <a:r>
              <a:rPr lang="en-US" dirty="0" smtClean="0"/>
              <a:t>Cat bag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Taenia</a:t>
            </a:r>
            <a:r>
              <a:rPr lang="en-US" dirty="0"/>
              <a:t> Tapeworm Egg (Family </a:t>
            </a:r>
            <a:r>
              <a:rPr lang="en-US" dirty="0" err="1"/>
              <a:t>Taeniidae</a:t>
            </a:r>
            <a:r>
              <a:rPr lang="en-US" dirty="0"/>
              <a:t>; Genus </a:t>
            </a:r>
            <a:r>
              <a:rPr lang="en-US" dirty="0" err="1"/>
              <a:t>Taenia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734" y="1825625"/>
            <a:ext cx="5794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Cavalier King Charles Spaniel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horse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391569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Plymouth Rock Chicken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782" y="1825625"/>
            <a:ext cx="3402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187" y="2191544"/>
            <a:ext cx="6143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Cornish chicken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414" y="2202578"/>
            <a:ext cx="4627171" cy="37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Dehorner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2096294"/>
            <a:ext cx="9410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4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905794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Cavalier King Charles Spaniel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Foundland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744" y="1825625"/>
            <a:ext cx="4824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1977231"/>
            <a:ext cx="5715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13" y="1964326"/>
            <a:ext cx="5347174" cy="37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Epithelial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733" y="2274527"/>
            <a:ext cx="6128534" cy="40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Cat bag </vt:lpstr>
      <vt:lpstr>Electric Dehorner</vt:lpstr>
      <vt:lpstr>Endoscope</vt:lpstr>
      <vt:lpstr>Cavalier King Charles Spaniel</vt:lpstr>
      <vt:lpstr>New Foundland</vt:lpstr>
      <vt:lpstr>New Zealand </vt:lpstr>
      <vt:lpstr>Hereford</vt:lpstr>
      <vt:lpstr>Red blood cells</vt:lpstr>
      <vt:lpstr> Epithelial cells</vt:lpstr>
      <vt:lpstr>Taenia Tapeworm Egg (Family Taeniidae; Genus Taenia)</vt:lpstr>
      <vt:lpstr>Cavalier King Charles Spaniel</vt:lpstr>
      <vt:lpstr>Quarter horse</vt:lpstr>
      <vt:lpstr>Plymouth Rock Chicken</vt:lpstr>
      <vt:lpstr>Abyssinian  </vt:lpstr>
      <vt:lpstr>Cornish chicken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5</cp:revision>
  <dcterms:created xsi:type="dcterms:W3CDTF">2018-10-10T11:02:13Z</dcterms:created>
  <dcterms:modified xsi:type="dcterms:W3CDTF">2018-10-11T17:32:49Z</dcterms:modified>
</cp:coreProperties>
</file>