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3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1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6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1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4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3F90-3CFF-4029-A6A5-EA0301EADA6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E98F-EA58-472D-B2B3-2F63A58E2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4" y="1122363"/>
            <a:ext cx="4783528" cy="4238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926" y="237651"/>
            <a:ext cx="8972921" cy="955819"/>
          </a:xfrm>
        </p:spPr>
        <p:txBody>
          <a:bodyPr/>
          <a:lstStyle/>
          <a:p>
            <a:r>
              <a:rPr lang="en-US" dirty="0" err="1" smtClean="0"/>
              <a:t>Fecalyzer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Flea Tapeworm </a:t>
            </a:r>
            <a:r>
              <a:rPr lang="en-US" dirty="0" smtClean="0"/>
              <a:t>Eggs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075" y="1736146"/>
            <a:ext cx="5722175" cy="38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Staple Remover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833" y="2140321"/>
            <a:ext cx="69994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2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666" y="2203933"/>
            <a:ext cx="5097483" cy="43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0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Pembroke Welsh Corgi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0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 Mountain Dog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6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Birds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277" y="1982840"/>
            <a:ext cx="5577815" cy="41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Land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2215356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 (Bacteria)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197" y="1825625"/>
            <a:ext cx="3935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Legged Deer Tick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761" y="1825625"/>
            <a:ext cx="56204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Fecalyzer </vt:lpstr>
      <vt:lpstr>Staple Remover</vt:lpstr>
      <vt:lpstr>Heart</vt:lpstr>
      <vt:lpstr>Pembroke Welsh Corgi</vt:lpstr>
      <vt:lpstr>Burmese Mountain Dog</vt:lpstr>
      <vt:lpstr>Love Birds</vt:lpstr>
      <vt:lpstr>American Land Race</vt:lpstr>
      <vt:lpstr>Rod (Bacteria)</vt:lpstr>
      <vt:lpstr>Black Legged Deer Tick</vt:lpstr>
      <vt:lpstr>Flea Tapeworm Eggs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3</cp:revision>
  <dcterms:created xsi:type="dcterms:W3CDTF">2018-10-01T12:02:11Z</dcterms:created>
  <dcterms:modified xsi:type="dcterms:W3CDTF">2018-10-05T20:23:05Z</dcterms:modified>
</cp:coreProperties>
</file>