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531E-8927-4DA9-95E8-3173B83B3FF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8648-63C2-4F15-8E5F-8CC5F941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66" y="1436080"/>
            <a:ext cx="8276844" cy="5515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5329" y="411173"/>
            <a:ext cx="6535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Holland Lop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853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oxalate crystals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755" y="2436524"/>
            <a:ext cx="5263937" cy="3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 Dwarf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426" y="2292767"/>
            <a:ext cx="65295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Reticulum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083" y="2427123"/>
            <a:ext cx="7512598" cy="49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2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954" y="1797119"/>
            <a:ext cx="5300091" cy="35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3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holder — Olsen-</a:t>
            </a:r>
            <a:r>
              <a:rPr lang="en-US" dirty="0" err="1" smtClean="0"/>
              <a:t>Hegar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056" y="2464254"/>
            <a:ext cx="5961888" cy="41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2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— Allis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150" y="1825625"/>
            <a:ext cx="100976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Bandaging material — vet wrap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89273"/>
            <a:ext cx="7828788" cy="36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Forceps — Kelly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40" y="1744234"/>
            <a:ext cx="7118985" cy="40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929" y="2733973"/>
            <a:ext cx="3771518" cy="300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Giardia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324" y="2733973"/>
            <a:ext cx="4177665" cy="3559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947" y="3457136"/>
            <a:ext cx="2762250" cy="35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Netherland Dwarf</vt:lpstr>
      <vt:lpstr>Reticulum </vt:lpstr>
      <vt:lpstr>Gall bladder</vt:lpstr>
      <vt:lpstr>Needle holder — Olsen-Hegar</vt:lpstr>
      <vt:lpstr>Forceps — Allis tissue</vt:lpstr>
      <vt:lpstr>Bandaging material — vet wrap</vt:lpstr>
      <vt:lpstr>Forceps — Kelly</vt:lpstr>
      <vt:lpstr>Giardia </vt:lpstr>
      <vt:lpstr>Calcium oxalate crystals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5</cp:revision>
  <dcterms:created xsi:type="dcterms:W3CDTF">2018-09-26T11:09:28Z</dcterms:created>
  <dcterms:modified xsi:type="dcterms:W3CDTF">2018-10-05T20:19:36Z</dcterms:modified>
</cp:coreProperties>
</file>