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2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2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4C2E-7B51-4670-BBA5-F9F4E9CE30BA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76A8-5C49-424F-BB1F-A43BB061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225" y="177641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Mosquito Larva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72" y="1682537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0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Balling gun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286" y="2599678"/>
            <a:ext cx="5715000" cy="404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26" y="2805786"/>
            <a:ext cx="4415790" cy="32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4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mite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255" y="1825625"/>
            <a:ext cx="53294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2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Shetland Sheep 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33" y="2651980"/>
            <a:ext cx="5165456" cy="3443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741996"/>
            <a:ext cx="69437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Angora Goat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227" y="2040417"/>
            <a:ext cx="5569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Omasum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378" y="2292105"/>
            <a:ext cx="5604510" cy="42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4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958" y="1825625"/>
            <a:ext cx="77420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5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— Alligator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691606"/>
            <a:ext cx="5715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Chemical indicator strips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5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17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Flea</vt:lpstr>
      <vt:lpstr>Ear mite</vt:lpstr>
      <vt:lpstr>Shetland Sheep Dog</vt:lpstr>
      <vt:lpstr>Angora Goat</vt:lpstr>
      <vt:lpstr>Omasum</vt:lpstr>
      <vt:lpstr>Spleen</vt:lpstr>
      <vt:lpstr>Forceps — Alligator</vt:lpstr>
      <vt:lpstr> Chemical indicator strips</vt:lpstr>
      <vt:lpstr>Balling gun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5</cp:revision>
  <dcterms:created xsi:type="dcterms:W3CDTF">2018-09-24T21:25:50Z</dcterms:created>
  <dcterms:modified xsi:type="dcterms:W3CDTF">2018-10-05T20:18:56Z</dcterms:modified>
</cp:coreProperties>
</file>