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93" autoAdjust="0"/>
    <p:restoredTop sz="94660"/>
  </p:normalViewPr>
  <p:slideViewPr>
    <p:cSldViewPr snapToGrid="0">
      <p:cViewPr varScale="1">
        <p:scale>
          <a:sx n="161" d="100"/>
          <a:sy n="161" d="100"/>
        </p:scale>
        <p:origin x="150" y="22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B6812-ABF1-40E2-BA2B-E64A8C2EA1E8}" type="datetimeFigureOut">
              <a:rPr lang="en-US" smtClean="0"/>
              <a:t>12/6/2018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73BFC-2DD2-4A65-BFC3-C3F8C4969E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40544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B6812-ABF1-40E2-BA2B-E64A8C2EA1E8}" type="datetimeFigureOut">
              <a:rPr lang="en-US" smtClean="0"/>
              <a:t>12/6/2018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73BFC-2DD2-4A65-BFC3-C3F8C4969E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3048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B6812-ABF1-40E2-BA2B-E64A8C2EA1E8}" type="datetimeFigureOut">
              <a:rPr lang="en-US" smtClean="0"/>
              <a:t>12/6/2018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73BFC-2DD2-4A65-BFC3-C3F8C4969E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86257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B6812-ABF1-40E2-BA2B-E64A8C2EA1E8}" type="datetimeFigureOut">
              <a:rPr lang="en-US" smtClean="0"/>
              <a:t>12/6/2018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73BFC-2DD2-4A65-BFC3-C3F8C4969E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76697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B6812-ABF1-40E2-BA2B-E64A8C2EA1E8}" type="datetimeFigureOut">
              <a:rPr lang="en-US" smtClean="0"/>
              <a:t>12/6/2018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73BFC-2DD2-4A65-BFC3-C3F8C4969E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92805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B6812-ABF1-40E2-BA2B-E64A8C2EA1E8}" type="datetimeFigureOut">
              <a:rPr lang="en-US" smtClean="0"/>
              <a:t>12/6/2018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73BFC-2DD2-4A65-BFC3-C3F8C4969E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51382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B6812-ABF1-40E2-BA2B-E64A8C2EA1E8}" type="datetimeFigureOut">
              <a:rPr lang="en-US" smtClean="0"/>
              <a:t>12/6/2018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73BFC-2DD2-4A65-BFC3-C3F8C4969E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20131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B6812-ABF1-40E2-BA2B-E64A8C2EA1E8}" type="datetimeFigureOut">
              <a:rPr lang="en-US" smtClean="0"/>
              <a:t>12/6/2018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73BFC-2DD2-4A65-BFC3-C3F8C4969E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40878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B6812-ABF1-40E2-BA2B-E64A8C2EA1E8}" type="datetimeFigureOut">
              <a:rPr lang="en-US" smtClean="0"/>
              <a:t>12/6/2018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73BFC-2DD2-4A65-BFC3-C3F8C4969E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06290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B6812-ABF1-40E2-BA2B-E64A8C2EA1E8}" type="datetimeFigureOut">
              <a:rPr lang="en-US" smtClean="0"/>
              <a:t>12/6/2018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73BFC-2DD2-4A65-BFC3-C3F8C4969E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33041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B6812-ABF1-40E2-BA2B-E64A8C2EA1E8}" type="datetimeFigureOut">
              <a:rPr lang="en-US" smtClean="0"/>
              <a:t>12/6/2018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73BFC-2DD2-4A65-BFC3-C3F8C4969E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0538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EB6812-ABF1-40E2-BA2B-E64A8C2EA1E8}" type="datetimeFigureOut">
              <a:rPr lang="en-US" smtClean="0"/>
              <a:t>12/6/2018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873BFC-2DD2-4A65-BFC3-C3F8C4969E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51462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2233" y="783706"/>
            <a:ext cx="8200407" cy="532262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32232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84416" y="365125"/>
            <a:ext cx="9402930" cy="6276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2106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14749" y="778623"/>
            <a:ext cx="7971540" cy="5695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3664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76945" y="885505"/>
            <a:ext cx="7605651" cy="5704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5173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05049" y="62305"/>
            <a:ext cx="8394012" cy="6715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332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32561" y="409404"/>
            <a:ext cx="7907124" cy="632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8291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43496" y="1027906"/>
            <a:ext cx="8021287" cy="5213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9257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16280" y="761309"/>
            <a:ext cx="9429750" cy="5388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2707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48790" y="779122"/>
            <a:ext cx="9429750" cy="5388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3598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10988" y="718478"/>
            <a:ext cx="8737912" cy="5832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7182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39439" y="1203665"/>
            <a:ext cx="7598229" cy="4748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8688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12021" y="1825625"/>
            <a:ext cx="8367957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14467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76301" y="728172"/>
            <a:ext cx="8559017" cy="5956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73730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8769" y="1825624"/>
            <a:ext cx="10665031" cy="5032375"/>
          </a:xfrm>
        </p:spPr>
        <p:txBody>
          <a:bodyPr>
            <a:no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900" dirty="0" smtClean="0"/>
              <a:t>Clydesdale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900" dirty="0" smtClean="0"/>
              <a:t>Californian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900" dirty="0" smtClean="0"/>
              <a:t>Boer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900" dirty="0" err="1" smtClean="0"/>
              <a:t>Ramboulliet</a:t>
            </a:r>
            <a:endParaRPr lang="en-US" sz="900" dirty="0" smtClean="0"/>
          </a:p>
          <a:p>
            <a:pPr marL="514350" indent="-514350">
              <a:buFont typeface="+mj-lt"/>
              <a:buAutoNum type="arabicPeriod"/>
            </a:pPr>
            <a:r>
              <a:rPr lang="en-US" sz="900" dirty="0" smtClean="0"/>
              <a:t>Simmental 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900" dirty="0" smtClean="0"/>
              <a:t>Shorthorn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900" dirty="0" smtClean="0"/>
              <a:t>Netherland dwarf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900" dirty="0" smtClean="0"/>
              <a:t>Hampshire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900" dirty="0" smtClean="0"/>
              <a:t>American Landrace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900" dirty="0" smtClean="0"/>
              <a:t>Nubian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900" dirty="0" smtClean="0"/>
              <a:t>Chester white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900" dirty="0" smtClean="0"/>
              <a:t>Yorkshire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900" dirty="0" smtClean="0"/>
              <a:t>Arabian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900" dirty="0" smtClean="0"/>
              <a:t>Angora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900" dirty="0" smtClean="0"/>
              <a:t>Berkshire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900" dirty="0" smtClean="0"/>
              <a:t>Southdown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900" dirty="0" smtClean="0"/>
              <a:t>Columbia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900" dirty="0" smtClean="0"/>
              <a:t>Alpine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900" dirty="0" smtClean="0"/>
              <a:t>Quarter horse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900" smtClean="0"/>
              <a:t>Ayrshire</a:t>
            </a:r>
            <a:endParaRPr lang="en-US" sz="900" dirty="0" smtClean="0"/>
          </a:p>
        </p:txBody>
      </p:sp>
    </p:spTree>
    <p:extLst>
      <p:ext uri="{BB962C8B-B14F-4D97-AF65-F5344CB8AC3E}">
        <p14:creationId xmlns:p14="http://schemas.microsoft.com/office/powerpoint/2010/main" val="19577233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20982" y="1647551"/>
            <a:ext cx="8142143" cy="4282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7738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42555" y="365125"/>
            <a:ext cx="7200883" cy="6120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2340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93224" y="701062"/>
            <a:ext cx="8535294" cy="5665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81291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93192" y="726897"/>
            <a:ext cx="8405615" cy="5610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66412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97231" y="738198"/>
            <a:ext cx="8250435" cy="5498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9615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57696" y="1108703"/>
            <a:ext cx="9276608" cy="5009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9976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96935" y="1295515"/>
            <a:ext cx="7938036" cy="4628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254487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24</Words>
  <Application>Microsoft Office PowerPoint</Application>
  <PresentationFormat>Widescreen</PresentationFormat>
  <Paragraphs>20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5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Cy-Fair ISD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TYLER MEISCHEN</dc:creator>
  <cp:lastModifiedBy>TYLER MEISCHEN</cp:lastModifiedBy>
  <cp:revision>2</cp:revision>
  <dcterms:created xsi:type="dcterms:W3CDTF">2018-12-06T23:20:03Z</dcterms:created>
  <dcterms:modified xsi:type="dcterms:W3CDTF">2018-12-06T23:27:42Z</dcterms:modified>
</cp:coreProperties>
</file>