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8604" autoAdjust="0"/>
  </p:normalViewPr>
  <p:slideViewPr>
    <p:cSldViewPr snapToGrid="0">
      <p:cViewPr varScale="1">
        <p:scale>
          <a:sx n="146" d="100"/>
          <a:sy n="146" d="100"/>
        </p:scale>
        <p:origin x="5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0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8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4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9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2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CBE3-929E-46B4-90A3-6F36F54AAB8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1028-7716-45D5-A43D-4A372592A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84" y="1024685"/>
            <a:ext cx="6667500" cy="666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21303"/>
            <a:ext cx="9144000" cy="2387600"/>
          </a:xfrm>
        </p:spPr>
        <p:txBody>
          <a:bodyPr/>
          <a:lstStyle/>
          <a:p>
            <a:r>
              <a:rPr lang="en-US" dirty="0" smtClean="0"/>
              <a:t>Speculum — large animal 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0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(cytology)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220119"/>
            <a:ext cx="47625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Otoscope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960" y="2412880"/>
            <a:ext cx="5336521" cy="44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610" y="2021429"/>
            <a:ext cx="4988018" cy="45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0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Scissors — </a:t>
            </a:r>
            <a:r>
              <a:rPr lang="en-US" dirty="0" err="1" smtClean="0"/>
              <a:t>Littauer</a:t>
            </a:r>
            <a:r>
              <a:rPr lang="en-US" dirty="0" smtClean="0"/>
              <a:t> suture removal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870" y="2212879"/>
            <a:ext cx="6042212" cy="26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542564" y="1725080"/>
            <a:ext cx="4660700" cy="62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3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B= Ovary, C= Uterus, D= Cervix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243" y="1767731"/>
            <a:ext cx="4331813" cy="6382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912" y="1767731"/>
            <a:ext cx="3805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Identify B, C, 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4042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Water Dog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049" y="2583249"/>
            <a:ext cx="5924830" cy="42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Rex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830" y="1865125"/>
            <a:ext cx="4956081" cy="37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2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195" y="1825625"/>
            <a:ext cx="65016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40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Speculum — large animal oral</vt:lpstr>
      <vt:lpstr>Otoscope</vt:lpstr>
      <vt:lpstr>Tonometer</vt:lpstr>
      <vt:lpstr>Scissors — Littauer suture removal</vt:lpstr>
      <vt:lpstr>Kidneys</vt:lpstr>
      <vt:lpstr>B= Ovary, C= Uterus, D= Cervix</vt:lpstr>
      <vt:lpstr>Portuguese Water Dog</vt:lpstr>
      <vt:lpstr>Mini Rex</vt:lpstr>
      <vt:lpstr>Neutrophils</vt:lpstr>
      <vt:lpstr>Yeast (cytology)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6</cp:revision>
  <dcterms:created xsi:type="dcterms:W3CDTF">2018-09-24T11:30:32Z</dcterms:created>
  <dcterms:modified xsi:type="dcterms:W3CDTF">2018-10-05T20:17:34Z</dcterms:modified>
</cp:coreProperties>
</file>