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6" d="100"/>
          <a:sy n="156" d="100"/>
        </p:scale>
        <p:origin x="194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59654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9089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8384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0729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222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8441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9749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5187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0885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3869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9745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0902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"/>
          <p:cNvSpPr/>
          <p:nvPr/>
        </p:nvSpPr>
        <p:spPr>
          <a:xfrm rot="10800000" flipH="1">
            <a:off x="5410182" y="3810000"/>
            <a:ext cx="3733819" cy="910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" name="Google Shape;30;p2"/>
          <p:cNvSpPr/>
          <p:nvPr/>
        </p:nvSpPr>
        <p:spPr>
          <a:xfrm rot="10800000" flipH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" name="Google Shape;31;p2"/>
          <p:cNvSpPr/>
          <p:nvPr/>
        </p:nvSpPr>
        <p:spPr>
          <a:xfrm rot="10800000" flipH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" name="Google Shape;32;p2"/>
          <p:cNvSpPr/>
          <p:nvPr/>
        </p:nvSpPr>
        <p:spPr>
          <a:xfrm rot="10800000" flipH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3" name="Google Shape;33;p2"/>
          <p:cNvSpPr/>
          <p:nvPr/>
        </p:nvSpPr>
        <p:spPr>
          <a:xfrm rot="10800000" flipH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8" name="Google Shape;38;p2"/>
          <p:cNvSpPr/>
          <p:nvPr/>
        </p:nvSpPr>
        <p:spPr>
          <a:xfrm rot="10800000" flipH="1">
            <a:off x="6414051" y="3643090"/>
            <a:ext cx="2729950" cy="248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0" name="Google Shape;40;p2"/>
          <p:cNvSpPr txBox="1"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"/>
          <p:cNvSpPr txBox="1"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3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dt" idx="10"/>
          </p:nvPr>
        </p:nvSpPr>
        <p:spPr>
          <a:xfrm>
            <a:off x="6705600" y="4206240"/>
            <a:ext cx="9601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"/>
          <p:cNvSpPr txBox="1">
            <a:spLocks noGrp="1"/>
          </p:cNvSpPr>
          <p:nvPr>
            <p:ph type="ftr" idx="11"/>
          </p:nvPr>
        </p:nvSpPr>
        <p:spPr>
          <a:xfrm>
            <a:off x="5410200" y="4205288"/>
            <a:ext cx="1295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"/>
          <p:cNvSpPr txBox="1">
            <a:spLocks noGrp="1"/>
          </p:cNvSpPr>
          <p:nvPr>
            <p:ph type="sldNum" idx="12"/>
          </p:nvPr>
        </p:nvSpPr>
        <p:spPr>
          <a:xfrm>
            <a:off x="8320088" y="1136"/>
            <a:ext cx="74771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lvl="1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lvl="2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lvl="3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lvl="4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lvl="5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lvl="6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lvl="7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lvl="8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1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body" idx="1"/>
          </p:nvPr>
        </p:nvSpPr>
        <p:spPr>
          <a:xfrm rot="5400000">
            <a:off x="2409444" y="297180"/>
            <a:ext cx="432511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42900" algn="l">
              <a:spcBef>
                <a:spcPts val="300"/>
              </a:spcBef>
              <a:spcAft>
                <a:spcPts val="0"/>
              </a:spcAft>
              <a:buSzPts val="1800"/>
              <a:buChar char="⚫"/>
              <a:defRPr/>
            </a:lvl3pPr>
            <a:lvl4pPr marL="1828800" lvl="3" indent="-342900" algn="l">
              <a:spcBef>
                <a:spcPts val="300"/>
              </a:spcBef>
              <a:spcAft>
                <a:spcPts val="0"/>
              </a:spcAft>
              <a:buSzPts val="1800"/>
              <a:buChar char="⚫"/>
              <a:defRPr/>
            </a:lvl4pPr>
            <a:lvl5pPr marL="2286000" lvl="4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1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2"/>
          <p:cNvSpPr txBox="1">
            <a:spLocks noGrp="1"/>
          </p:cNvSpPr>
          <p:nvPr>
            <p:ph type="title"/>
          </p:nvPr>
        </p:nvSpPr>
        <p:spPr>
          <a:xfrm rot="5400000">
            <a:off x="4991100" y="2933700"/>
            <a:ext cx="54864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2"/>
          <p:cNvSpPr txBox="1">
            <a:spLocks noGrp="1"/>
          </p:cNvSpPr>
          <p:nvPr>
            <p:ph type="body" idx="1"/>
          </p:nvPr>
        </p:nvSpPr>
        <p:spPr>
          <a:xfrm rot="5400000">
            <a:off x="838200" y="762000"/>
            <a:ext cx="54864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42900" algn="l">
              <a:spcBef>
                <a:spcPts val="300"/>
              </a:spcBef>
              <a:spcAft>
                <a:spcPts val="0"/>
              </a:spcAft>
              <a:buSzPts val="1800"/>
              <a:buChar char="⚫"/>
              <a:defRPr/>
            </a:lvl3pPr>
            <a:lvl4pPr marL="1828800" lvl="3" indent="-342900" algn="l">
              <a:spcBef>
                <a:spcPts val="300"/>
              </a:spcBef>
              <a:spcAft>
                <a:spcPts val="0"/>
              </a:spcAft>
              <a:buSzPts val="1800"/>
              <a:buChar char="⚫"/>
              <a:defRPr/>
            </a:lvl4pPr>
            <a:lvl5pPr marL="2286000" lvl="4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5" name="Google Shape;105;p12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2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2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42900" algn="l">
              <a:spcBef>
                <a:spcPts val="300"/>
              </a:spcBef>
              <a:spcAft>
                <a:spcPts val="0"/>
              </a:spcAft>
              <a:buSzPts val="1800"/>
              <a:buChar char="⚫"/>
              <a:defRPr/>
            </a:lvl3pPr>
            <a:lvl4pPr marL="1828800" lvl="3" indent="-342900" algn="l">
              <a:spcBef>
                <a:spcPts val="300"/>
              </a:spcBef>
              <a:spcAft>
                <a:spcPts val="0"/>
              </a:spcAft>
              <a:buSzPts val="1800"/>
              <a:buChar char="⚫"/>
              <a:defRPr/>
            </a:lvl4pPr>
            <a:lvl5pPr marL="2286000" lvl="4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"/>
          <p:cNvSpPr txBox="1"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Trebuchet MS"/>
              <a:buNone/>
              <a:defRPr sz="4300" b="1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2100"/>
              <a:buNone/>
              <a:defRPr sz="21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1"/>
          </p:nvPr>
        </p:nvSpPr>
        <p:spPr>
          <a:xfrm>
            <a:off x="457200" y="2249424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55600" algn="l"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9250" algn="l">
              <a:spcBef>
                <a:spcPts val="300"/>
              </a:spcBef>
              <a:spcAft>
                <a:spcPts val="0"/>
              </a:spcAft>
              <a:buSzPts val="1900"/>
              <a:buChar char="▫"/>
              <a:defRPr sz="1900"/>
            </a:lvl2pPr>
            <a:lvl3pPr marL="1371600" lvl="2" indent="-342900" algn="l">
              <a:spcBef>
                <a:spcPts val="300"/>
              </a:spcBef>
              <a:spcAft>
                <a:spcPts val="0"/>
              </a:spcAft>
              <a:buSzPts val="1800"/>
              <a:buChar char="⚫"/>
              <a:defRPr sz="1800"/>
            </a:lvl3pPr>
            <a:lvl4pPr marL="1828800" lvl="3" indent="-342900" algn="l">
              <a:spcBef>
                <a:spcPts val="300"/>
              </a:spcBef>
              <a:spcAft>
                <a:spcPts val="0"/>
              </a:spcAft>
              <a:buSzPts val="1800"/>
              <a:buChar char="⚫"/>
              <a:defRPr sz="1800"/>
            </a:lvl4pPr>
            <a:lvl5pPr marL="2286000" lvl="4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body" idx="2"/>
          </p:nvPr>
        </p:nvSpPr>
        <p:spPr>
          <a:xfrm>
            <a:off x="4648200" y="2249424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55600" algn="l"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9250" algn="l">
              <a:spcBef>
                <a:spcPts val="300"/>
              </a:spcBef>
              <a:spcAft>
                <a:spcPts val="0"/>
              </a:spcAft>
              <a:buSzPts val="1900"/>
              <a:buChar char="▫"/>
              <a:defRPr sz="1900"/>
            </a:lvl2pPr>
            <a:lvl3pPr marL="1371600" lvl="2" indent="-342900" algn="l">
              <a:spcBef>
                <a:spcPts val="300"/>
              </a:spcBef>
              <a:spcAft>
                <a:spcPts val="0"/>
              </a:spcAft>
              <a:buSzPts val="1800"/>
              <a:buChar char="⚫"/>
              <a:defRPr sz="1800"/>
            </a:lvl3pPr>
            <a:lvl4pPr marL="1828800" lvl="3" indent="-342900" algn="l">
              <a:spcBef>
                <a:spcPts val="300"/>
              </a:spcBef>
              <a:spcAft>
                <a:spcPts val="0"/>
              </a:spcAft>
              <a:buSzPts val="1800"/>
              <a:buChar char="⚫"/>
              <a:defRPr sz="1800"/>
            </a:lvl4pPr>
            <a:lvl5pPr marL="2286000" lvl="4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  <a:defRPr sz="4000" b="0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"/>
          <p:cNvSpPr txBox="1"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prstGeom prst="rect">
            <a:avLst/>
          </a:prstGeom>
          <a:solidFill>
            <a:srgbClr val="BA1500">
              <a:alpha val="24705"/>
            </a:srgbClr>
          </a:solid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900"/>
              <a:buNone/>
              <a:defRPr sz="1900" b="1">
                <a:solidFill>
                  <a:srgbClr val="414141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body" idx="2"/>
          </p:nvPr>
        </p:nvSpPr>
        <p:spPr>
          <a:xfrm>
            <a:off x="4721225" y="2244970"/>
            <a:ext cx="4041775" cy="457200"/>
          </a:xfrm>
          <a:prstGeom prst="rect">
            <a:avLst/>
          </a:prstGeom>
          <a:solidFill>
            <a:srgbClr val="BA1500">
              <a:alpha val="24705"/>
            </a:srgbClr>
          </a:solid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900"/>
              <a:buNone/>
              <a:defRPr sz="1900" b="1">
                <a:solidFill>
                  <a:srgbClr val="414141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body" idx="3"/>
          </p:nvPr>
        </p:nvSpPr>
        <p:spPr>
          <a:xfrm>
            <a:off x="381000" y="2708519"/>
            <a:ext cx="4041648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55600" algn="l"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55600" algn="l">
              <a:spcBef>
                <a:spcPts val="30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42900" algn="l">
              <a:spcBef>
                <a:spcPts val="300"/>
              </a:spcBef>
              <a:spcAft>
                <a:spcPts val="0"/>
              </a:spcAft>
              <a:buSzPts val="1800"/>
              <a:buChar char="⚫"/>
              <a:defRPr sz="1800"/>
            </a:lvl3pPr>
            <a:lvl4pPr marL="1828800" lvl="3" indent="-330200" algn="l">
              <a:spcBef>
                <a:spcPts val="300"/>
              </a:spcBef>
              <a:spcAft>
                <a:spcPts val="0"/>
              </a:spcAft>
              <a:buSzPts val="1600"/>
              <a:buChar char="⚫"/>
              <a:defRPr sz="1600"/>
            </a:lvl4pPr>
            <a:lvl5pPr marL="2286000" lvl="4" indent="-330200" algn="l">
              <a:spcBef>
                <a:spcPts val="30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body" idx="4"/>
          </p:nvPr>
        </p:nvSpPr>
        <p:spPr>
          <a:xfrm>
            <a:off x="4718304" y="2708519"/>
            <a:ext cx="4041775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55600" algn="l"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55600" algn="l">
              <a:spcBef>
                <a:spcPts val="30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42900" algn="l">
              <a:spcBef>
                <a:spcPts val="300"/>
              </a:spcBef>
              <a:spcAft>
                <a:spcPts val="0"/>
              </a:spcAft>
              <a:buSzPts val="1800"/>
              <a:buChar char="⚫"/>
              <a:defRPr sz="1800"/>
            </a:lvl3pPr>
            <a:lvl4pPr marL="1828800" lvl="3" indent="-330200" algn="l">
              <a:spcBef>
                <a:spcPts val="300"/>
              </a:spcBef>
              <a:spcAft>
                <a:spcPts val="0"/>
              </a:spcAft>
              <a:buSzPts val="1600"/>
              <a:buChar char="⚫"/>
              <a:defRPr sz="1600"/>
            </a:lvl4pPr>
            <a:lvl5pPr marL="2286000" lvl="4" indent="-330200" algn="l">
              <a:spcBef>
                <a:spcPts val="30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6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dt" idx="10"/>
          </p:nvPr>
        </p:nvSpPr>
        <p:spPr>
          <a:xfrm>
            <a:off x="6583680" y="612648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None/>
              <a:defRPr sz="18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body" idx="1"/>
          </p:nvPr>
        </p:nvSpPr>
        <p:spPr>
          <a:xfrm>
            <a:off x="5353496" y="2010727"/>
            <a:ext cx="3383280" cy="461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body" idx="2"/>
          </p:nvPr>
        </p:nvSpPr>
        <p:spPr>
          <a:xfrm>
            <a:off x="152400" y="776287"/>
            <a:ext cx="5102352" cy="585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3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spcBef>
                <a:spcPts val="300"/>
              </a:spcBef>
              <a:spcAft>
                <a:spcPts val="0"/>
              </a:spcAft>
              <a:buSzPts val="2800"/>
              <a:buChar char="▫"/>
              <a:defRPr sz="2800"/>
            </a:lvl2pPr>
            <a:lvl3pPr marL="1371600" lvl="2" indent="-381000" algn="l">
              <a:spcBef>
                <a:spcPts val="300"/>
              </a:spcBef>
              <a:spcAft>
                <a:spcPts val="0"/>
              </a:spcAft>
              <a:buSzPts val="2400"/>
              <a:buChar char="⚫"/>
              <a:defRPr sz="2400"/>
            </a:lvl3pPr>
            <a:lvl4pPr marL="1828800" lvl="3" indent="-355600" algn="l">
              <a:spcBef>
                <a:spcPts val="300"/>
              </a:spcBef>
              <a:spcAft>
                <a:spcPts val="0"/>
              </a:spcAft>
              <a:buSzPts val="2000"/>
              <a:buChar char="⚫"/>
              <a:defRPr sz="2000"/>
            </a:lvl4pPr>
            <a:lvl5pPr marL="2286000" lvl="4" indent="-355600" algn="l">
              <a:spcBef>
                <a:spcPts val="300"/>
              </a:spcBef>
              <a:spcAft>
                <a:spcPts val="0"/>
              </a:spcAft>
              <a:buSzPts val="2000"/>
              <a:buChar char="▫"/>
              <a:defRPr sz="2000"/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9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>
            <a:spLocks noGrp="1"/>
          </p:cNvSpPr>
          <p:nvPr>
            <p:ph type="title"/>
          </p:nvPr>
        </p:nvSpPr>
        <p:spPr>
          <a:xfrm rot="-5400000">
            <a:off x="3393017" y="3156577"/>
            <a:ext cx="4681637" cy="586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0"/>
          <p:cNvSpPr>
            <a:spLocks noGrp="1"/>
          </p:cNvSpPr>
          <p:nvPr>
            <p:ph type="pic" idx="2"/>
          </p:nvPr>
        </p:nvSpPr>
        <p:spPr>
          <a:xfrm>
            <a:off x="403671" y="1143000"/>
            <a:ext cx="4572000" cy="4572000"/>
          </a:xfrm>
          <a:prstGeom prst="rect">
            <a:avLst/>
          </a:prstGeom>
          <a:solidFill>
            <a:srgbClr val="EAEAEA"/>
          </a:solidFill>
          <a:ln w="508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31750" dir="48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Georgia"/>
              <a:buNone/>
              <a:defRPr sz="3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Char char="▫"/>
              <a:defRPr sz="26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6088443" y="3274308"/>
            <a:ext cx="2590800" cy="2516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45700" anchor="t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Georgia"/>
              <a:buNone/>
              <a:defRPr sz="1300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Font typeface="Georgia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000"/>
              <a:buFont typeface="Georgia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900"/>
              <a:buFont typeface="Georgia"/>
              <a:buNone/>
              <a:defRPr sz="9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900"/>
              <a:buFont typeface="Georgia"/>
              <a:buNone/>
              <a:defRPr sz="900"/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3" name="Google Shape;93;p10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0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0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" name="Google Shape;13;p1"/>
          <p:cNvSpPr/>
          <p:nvPr/>
        </p:nvSpPr>
        <p:spPr>
          <a:xfrm rot="10800000" flipH="1">
            <a:off x="5410182" y="360246"/>
            <a:ext cx="3733819" cy="910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" name="Google Shape;14;p1"/>
          <p:cNvSpPr/>
          <p:nvPr/>
        </p:nvSpPr>
        <p:spPr>
          <a:xfrm rot="10800000" flipH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" name="Google Shape;15;p1"/>
          <p:cNvSpPr/>
          <p:nvPr/>
        </p:nvSpPr>
        <p:spPr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" name="Google Shape;17;p1"/>
          <p:cNvSpPr/>
          <p:nvPr/>
        </p:nvSpPr>
        <p:spPr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" name="Google Shape;18;p1"/>
          <p:cNvSpPr/>
          <p:nvPr/>
        </p:nvSpPr>
        <p:spPr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" name="Google Shape;19;p1"/>
          <p:cNvSpPr/>
          <p:nvPr/>
        </p:nvSpPr>
        <p:spPr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" name="Google Shape;20;p1"/>
          <p:cNvSpPr/>
          <p:nvPr/>
        </p:nvSpPr>
        <p:spPr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" name="Google Shape;21;p1"/>
          <p:cNvSpPr/>
          <p:nvPr/>
        </p:nvSpPr>
        <p:spPr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" name="Google Shape;22;p1"/>
          <p:cNvSpPr/>
          <p:nvPr/>
        </p:nvSpPr>
        <p:spPr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" name="Google Shape;23;p1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1"/>
          <p:cNvSpPr txBox="1"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937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Char char="▫"/>
              <a:defRPr sz="26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810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683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556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5" name="Google Shape;25;p1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6" name="Google Shape;26;p1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7" name="Google Shape;27;p1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"/>
          <p:cNvSpPr txBox="1"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</a:pPr>
            <a:r>
              <a:rPr lang="en-US"/>
              <a:t>Birds</a:t>
            </a:r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4008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TEXAS A&amp;M UNIVERSITY PEER PROGRAM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2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/>
              <a:t>Sun Conure</a:t>
            </a:r>
            <a:endParaRPr/>
          </a:p>
        </p:txBody>
      </p:sp>
      <p:pic>
        <p:nvPicPr>
          <p:cNvPr id="177" name="Google Shape;17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2298700"/>
            <a:ext cx="2683933" cy="402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2834" y="2298700"/>
            <a:ext cx="6298696" cy="402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/>
              <a:t>Zebra Finch</a:t>
            </a:r>
            <a:endParaRPr/>
          </a:p>
        </p:txBody>
      </p:sp>
      <p:pic>
        <p:nvPicPr>
          <p:cNvPr id="184" name="Google Shape;18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2170054"/>
            <a:ext cx="6708525" cy="3773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1800" y="2170055"/>
            <a:ext cx="2235201" cy="3773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4199" y="2314682"/>
            <a:ext cx="5806269" cy="362891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4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/>
              <a:t>African Gray Parrot</a:t>
            </a:r>
            <a:endParaRPr/>
          </a:p>
        </p:txBody>
      </p:sp>
      <p:pic>
        <p:nvPicPr>
          <p:cNvPr id="121" name="Google Shape;12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843" y="2314682"/>
            <a:ext cx="4838557" cy="3628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/>
              <a:t>Canary</a:t>
            </a:r>
            <a:endParaRPr/>
          </a:p>
        </p:txBody>
      </p:sp>
      <p:pic>
        <p:nvPicPr>
          <p:cNvPr id="127" name="Google Shape;12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567" y="2206224"/>
            <a:ext cx="5369530" cy="358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20097" y="2206224"/>
            <a:ext cx="3066703" cy="358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/>
              <a:t>Cockatiel</a:t>
            </a:r>
            <a:endParaRPr/>
          </a:p>
        </p:txBody>
      </p:sp>
      <p:pic>
        <p:nvPicPr>
          <p:cNvPr id="134" name="Google Shape;13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604" y="2514600"/>
            <a:ext cx="3505200" cy="349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0803" y="2514599"/>
            <a:ext cx="5234597" cy="34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7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/>
              <a:t>Cockatoos</a:t>
            </a:r>
            <a:endParaRPr/>
          </a:p>
        </p:txBody>
      </p:sp>
      <p:pic>
        <p:nvPicPr>
          <p:cNvPr id="141" name="Google Shape;14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546" y="2286000"/>
            <a:ext cx="5905500" cy="36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3046" y="2286000"/>
            <a:ext cx="2413754" cy="36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8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/>
              <a:t>Cockatoos</a:t>
            </a:r>
            <a:endParaRPr/>
          </a:p>
        </p:txBody>
      </p:sp>
      <p:pic>
        <p:nvPicPr>
          <p:cNvPr id="148" name="Google Shape;14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35489"/>
            <a:ext cx="2849956" cy="249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2954" y="2535489"/>
            <a:ext cx="3028798" cy="249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19052" y="2535489"/>
            <a:ext cx="3324948" cy="2493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/>
              <a:t>Love Birds</a:t>
            </a:r>
            <a:endParaRPr/>
          </a:p>
        </p:txBody>
      </p:sp>
      <p:pic>
        <p:nvPicPr>
          <p:cNvPr id="156" name="Google Shape;15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568" y="2014554"/>
            <a:ext cx="5774507" cy="4624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4075" y="2014554"/>
            <a:ext cx="3057525" cy="4624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>
            <a:spLocks noGrp="1"/>
          </p:cNvSpPr>
          <p:nvPr>
            <p:ph type="title"/>
          </p:nvPr>
        </p:nvSpPr>
        <p:spPr>
          <a:xfrm>
            <a:off x="2286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/>
              <a:t>Macaw</a:t>
            </a:r>
            <a:endParaRPr/>
          </a:p>
        </p:txBody>
      </p:sp>
      <p:pic>
        <p:nvPicPr>
          <p:cNvPr id="163" name="Google Shape;16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0301" y="1904999"/>
            <a:ext cx="2857499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99" y="1904999"/>
            <a:ext cx="6169602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/>
              <a:t>Parakeet</a:t>
            </a:r>
            <a:endParaRPr/>
          </a:p>
        </p:txBody>
      </p:sp>
      <p:pic>
        <p:nvPicPr>
          <p:cNvPr id="170" name="Google Shape;17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2260600"/>
            <a:ext cx="5012267" cy="37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64668" y="2260600"/>
            <a:ext cx="3759200" cy="375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Urban">
  <a:themeElements>
    <a:clrScheme name="Equity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</Words>
  <Application>Microsoft Office PowerPoint</Application>
  <PresentationFormat>On-screen Show (4:3)</PresentationFormat>
  <Paragraphs>13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Georgia</vt:lpstr>
      <vt:lpstr>Noto Sans Symbols</vt:lpstr>
      <vt:lpstr>Trebuchet MS</vt:lpstr>
      <vt:lpstr>Urban</vt:lpstr>
      <vt:lpstr>Birds</vt:lpstr>
      <vt:lpstr>African Gray Parrot</vt:lpstr>
      <vt:lpstr>Canary</vt:lpstr>
      <vt:lpstr>Cockatiel</vt:lpstr>
      <vt:lpstr>Cockatoos</vt:lpstr>
      <vt:lpstr>Cockatoos</vt:lpstr>
      <vt:lpstr>Love Birds</vt:lpstr>
      <vt:lpstr>Macaw</vt:lpstr>
      <vt:lpstr>Parakeet</vt:lpstr>
      <vt:lpstr>Sun Conure</vt:lpstr>
      <vt:lpstr>Zebra Finch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Birds</dc:title>
  <dc:creator>TYLER MEISCHEN</dc:creator>
  <cp:lastModifiedBy>TYLER MEISCHEN</cp:lastModifiedBy>
  <cp:revision>1</cp:revision>
  <dcterms:modified xsi:type="dcterms:W3CDTF">2019-01-16T22:10:29Z</dcterms:modified>
</cp:coreProperties>
</file>