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F6ED-CBB3-4060-8D9E-BD84088B15D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14BD-8741-40CB-B4FD-E54162907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0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F6ED-CBB3-4060-8D9E-BD84088B15D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14BD-8741-40CB-B4FD-E54162907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6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F6ED-CBB3-4060-8D9E-BD84088B15D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14BD-8741-40CB-B4FD-E54162907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1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F6ED-CBB3-4060-8D9E-BD84088B15D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14BD-8741-40CB-B4FD-E54162907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1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F6ED-CBB3-4060-8D9E-BD84088B15D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14BD-8741-40CB-B4FD-E54162907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90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F6ED-CBB3-4060-8D9E-BD84088B15D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14BD-8741-40CB-B4FD-E54162907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7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F6ED-CBB3-4060-8D9E-BD84088B15D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14BD-8741-40CB-B4FD-E54162907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4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F6ED-CBB3-4060-8D9E-BD84088B15D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14BD-8741-40CB-B4FD-E54162907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8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F6ED-CBB3-4060-8D9E-BD84088B15D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14BD-8741-40CB-B4FD-E54162907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9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F6ED-CBB3-4060-8D9E-BD84088B15D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14BD-8741-40CB-B4FD-E54162907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F6ED-CBB3-4060-8D9E-BD84088B15D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14BD-8741-40CB-B4FD-E54162907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9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6F6ED-CBB3-4060-8D9E-BD84088B15D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314BD-8741-40CB-B4FD-E54162907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6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9469" y="1315685"/>
            <a:ext cx="11430000" cy="6600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7951" y="115865"/>
            <a:ext cx="9144000" cy="1706356"/>
          </a:xfrm>
        </p:spPr>
        <p:txBody>
          <a:bodyPr>
            <a:normAutofit fontScale="90000"/>
          </a:bodyPr>
          <a:lstStyle/>
          <a:p>
            <a:r>
              <a:rPr lang="en-US" dirty="0"/>
              <a:t>Forceps — Halstead mosquito hemostatic</a:t>
            </a:r>
          </a:p>
        </p:txBody>
      </p:sp>
    </p:spTree>
    <p:extLst>
      <p:ext uri="{BB962C8B-B14F-4D97-AF65-F5344CB8AC3E}">
        <p14:creationId xmlns:p14="http://schemas.microsoft.com/office/powerpoint/2010/main" val="476427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Tick- American Dog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50" y="2653506"/>
            <a:ext cx="36195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44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Tick- </a:t>
            </a:r>
            <a:r>
              <a:rPr lang="en-US" dirty="0" err="1" smtClean="0"/>
              <a:t>Lonestar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8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Weimaraner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2287" y="1996281"/>
            <a:ext cx="606742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74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Forceps — Kelly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4550" y="1825625"/>
            <a:ext cx="71428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53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Eosinophils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7645" y="2984022"/>
            <a:ext cx="3504953" cy="3107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608" y="2489684"/>
            <a:ext cx="4430568" cy="341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39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Ruminant stomach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319" y="1825625"/>
            <a:ext cx="5763361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946088">
            <a:off x="3853543" y="2066305"/>
            <a:ext cx="866899" cy="15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08584">
            <a:off x="6606759" y="2150663"/>
            <a:ext cx="902286" cy="3353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78844">
            <a:off x="8036220" y="2665789"/>
            <a:ext cx="750360" cy="335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67191">
            <a:off x="7560657" y="4080868"/>
            <a:ext cx="563340" cy="3353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7991">
            <a:off x="7639912" y="5748219"/>
            <a:ext cx="902286" cy="3353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44982">
            <a:off x="4439840" y="5673419"/>
            <a:ext cx="1304850" cy="4849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22176">
            <a:off x="5192470" y="3735374"/>
            <a:ext cx="774403" cy="28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07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Ovaries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6135" y="1885002"/>
            <a:ext cx="6739729" cy="435133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713024" y="1502838"/>
            <a:ext cx="3354779" cy="215476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309389">
            <a:off x="825415" y="1624913"/>
            <a:ext cx="3621338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49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Rhodesian </a:t>
            </a:r>
            <a:r>
              <a:rPr lang="en-US" dirty="0"/>
              <a:t>Ridgeback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91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Maine Coon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1201" y="2090326"/>
            <a:ext cx="6029329" cy="509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81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Shetland Sheepdog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6031" y="2219090"/>
            <a:ext cx="4574969" cy="305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70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Flea Larva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9125" y="3272631"/>
            <a:ext cx="33337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69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26</Words>
  <Application>Microsoft Office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Forceps — Halstead mosquito hemostatic</vt:lpstr>
      <vt:lpstr>Forceps — Kelly</vt:lpstr>
      <vt:lpstr>Eosinophils </vt:lpstr>
      <vt:lpstr>Ruminant stomach </vt:lpstr>
      <vt:lpstr>Ovaries </vt:lpstr>
      <vt:lpstr>Rhodesian Ridgeback</vt:lpstr>
      <vt:lpstr>Maine Coon</vt:lpstr>
      <vt:lpstr>Shetland Sheepdog </vt:lpstr>
      <vt:lpstr>Flea Larva</vt:lpstr>
      <vt:lpstr>Tick- American Dog</vt:lpstr>
      <vt:lpstr>Tick- Lonestar</vt:lpstr>
      <vt:lpstr>Weimaraner</vt:lpstr>
    </vt:vector>
  </TitlesOfParts>
  <Company>Cy-Fair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MEISCHEN</dc:creator>
  <cp:lastModifiedBy>TYLER MEISCHEN</cp:lastModifiedBy>
  <cp:revision>5</cp:revision>
  <dcterms:created xsi:type="dcterms:W3CDTF">2018-09-20T11:40:34Z</dcterms:created>
  <dcterms:modified xsi:type="dcterms:W3CDTF">2018-10-05T20:16:53Z</dcterms:modified>
</cp:coreProperties>
</file>