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1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1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3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7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8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3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1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F9F3-BB6D-4445-9465-BD5F345CA995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A5A01-616A-460C-A6FD-B9E4BD32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5220" y="433594"/>
            <a:ext cx="9144000" cy="1270515"/>
          </a:xfrm>
        </p:spPr>
        <p:txBody>
          <a:bodyPr/>
          <a:lstStyle/>
          <a:p>
            <a:r>
              <a:rPr lang="en-US" dirty="0" smtClean="0"/>
              <a:t>Macaw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59" y="807522"/>
            <a:ext cx="4762500" cy="58959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1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Columbia Sheep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096294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187" y="2191544"/>
            <a:ext cx="61436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Terrier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1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Irish Setter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Dachshund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140" y="2085451"/>
            <a:ext cx="5596989" cy="35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Iguana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0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Gerbil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621" y="2418783"/>
            <a:ext cx="80962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883" y="1958079"/>
            <a:ext cx="6054065" cy="40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Macaw</vt:lpstr>
      <vt:lpstr>Persian </vt:lpstr>
      <vt:lpstr>Bull Terrier</vt:lpstr>
      <vt:lpstr>Irish Setter</vt:lpstr>
      <vt:lpstr>Dachshund </vt:lpstr>
      <vt:lpstr>Beagle</vt:lpstr>
      <vt:lpstr>Iguana </vt:lpstr>
      <vt:lpstr>Gerbil </vt:lpstr>
      <vt:lpstr>Hamster</vt:lpstr>
      <vt:lpstr>Columbia Sheep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Macaw</dc:title>
  <dc:creator>TYLER MEISCHEN</dc:creator>
  <cp:lastModifiedBy>TYLER MEISCHEN</cp:lastModifiedBy>
  <cp:revision>1</cp:revision>
  <dcterms:created xsi:type="dcterms:W3CDTF">2018-11-30T21:13:24Z</dcterms:created>
  <dcterms:modified xsi:type="dcterms:W3CDTF">2018-11-30T21:13:39Z</dcterms:modified>
</cp:coreProperties>
</file>