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108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67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36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51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9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"/>
          <p:cNvSpPr/>
          <p:nvPr/>
        </p:nvSpPr>
        <p:spPr>
          <a:xfrm rot="10800000" flipH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"/>
          <p:cNvSpPr/>
          <p:nvPr/>
        </p:nvSpPr>
        <p:spPr>
          <a:xfrm rot="10800000" flipH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 flipH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2"/>
          <p:cNvSpPr/>
          <p:nvPr/>
        </p:nvSpPr>
        <p:spPr>
          <a:xfrm rot="10800000" flipH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dt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BA150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414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BA150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414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⚫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/>
              <a:t>Reptiles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PEER PROGRAM, TEXAS A&amp;M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Bearded Dragon</a:t>
            </a: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43" y="2245903"/>
            <a:ext cx="4730496" cy="31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737" y="2245903"/>
            <a:ext cx="4219063" cy="316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Chameleon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9405"/>
            <a:ext cx="6002774" cy="401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5174" y="2059404"/>
            <a:ext cx="2895600" cy="401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Gecko</a:t>
            </a: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74" y="2406831"/>
            <a:ext cx="5676900" cy="34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6088" y="2417717"/>
            <a:ext cx="3406140" cy="3406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Iguana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0"/>
            <a:ext cx="5257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2286000"/>
            <a:ext cx="35052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Georgia</vt:lpstr>
      <vt:lpstr>Noto Sans Symbols</vt:lpstr>
      <vt:lpstr>Trebuchet MS</vt:lpstr>
      <vt:lpstr>Urban</vt:lpstr>
      <vt:lpstr>Reptiles</vt:lpstr>
      <vt:lpstr>Bearded Dragon</vt:lpstr>
      <vt:lpstr>Chameleon</vt:lpstr>
      <vt:lpstr>Gecko</vt:lpstr>
      <vt:lpstr>Iguana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Reptiles</dc:title>
  <dc:creator>TYLER MEISCHEN</dc:creator>
  <cp:lastModifiedBy>TYLER MEISCHEN</cp:lastModifiedBy>
  <cp:revision>1</cp:revision>
  <dcterms:modified xsi:type="dcterms:W3CDTF">2019-01-16T22:26:31Z</dcterms:modified>
</cp:coreProperties>
</file>