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6" d="100"/>
          <a:sy n="156" d="100"/>
        </p:scale>
        <p:origin x="1944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15970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8665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168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8809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2833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6096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62782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26124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5940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94701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9736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2774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79059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4500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12318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87596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0180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7690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309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0691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8102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8476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9142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504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600"/>
              <a:buFont typeface="Cambria"/>
              <a:buNone/>
              <a:defRPr sz="6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8888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B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B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B88888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B88888"/>
                </a:solidFill>
              </a:defRPr>
            </a:lvl5pPr>
            <a:lvl6pPr lvl="5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B88888"/>
                </a:solidFill>
              </a:defRPr>
            </a:lvl6pPr>
            <a:lvl7pPr lvl="6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B88888"/>
                </a:solidFill>
              </a:defRPr>
            </a:lvl7pPr>
            <a:lvl8pPr lvl="7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B88888"/>
                </a:solidFill>
              </a:defRPr>
            </a:lvl8pPr>
            <a:lvl9pPr lvl="8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B88888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 rot="5400000">
            <a:off x="1866900" y="190500"/>
            <a:ext cx="4800600" cy="7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dt" idx="10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ftr" idx="11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 rot="5400000">
            <a:off x="4579937" y="2324100"/>
            <a:ext cx="5851525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dt" idx="10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mbria"/>
              <a:buNone/>
              <a:defRPr sz="3600" b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B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B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B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B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B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B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B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457200" y="1536192"/>
            <a:ext cx="3657600" cy="459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4419600" y="1536192"/>
            <a:ext cx="3657600" cy="459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3657600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3"/>
          </p:nvPr>
        </p:nvSpPr>
        <p:spPr>
          <a:xfrm>
            <a:off x="4419600" y="1535113"/>
            <a:ext cx="365760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4"/>
          </p:nvPr>
        </p:nvSpPr>
        <p:spPr>
          <a:xfrm>
            <a:off x="4419600" y="2174875"/>
            <a:ext cx="3657600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dt" idx="10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ftr" idx="11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dt" idx="10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ftr" idx="11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mbria"/>
              <a:buNone/>
              <a:defRPr sz="22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304799" y="6096000"/>
            <a:ext cx="7772401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>
          <a:xfrm>
            <a:off x="304800" y="381000"/>
            <a:ext cx="7772400" cy="4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mbria"/>
              <a:buNone/>
              <a:defRPr sz="2200" b="1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>
            <a:spLocks noGrp="1"/>
          </p:cNvSpPr>
          <p:nvPr>
            <p:ph type="pic" idx="2"/>
          </p:nvPr>
        </p:nvSpPr>
        <p:spPr>
          <a:xfrm>
            <a:off x="0" y="0"/>
            <a:ext cx="84582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>
          <a:xfrm>
            <a:off x="301752" y="6096000"/>
            <a:ext cx="7772400" cy="61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dt" idx="10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ftr" idx="11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75000">
              <a:schemeClr val="lt1"/>
            </a:gs>
            <a:gs pos="100000">
              <a:srgbClr val="D8D8D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  <a:defRPr sz="46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830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;p1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1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600"/>
              <a:buFont typeface="Cambria"/>
              <a:buNone/>
            </a:pPr>
            <a:r>
              <a:rPr lang="en-US"/>
              <a:t>Organ Identification</a:t>
            </a: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PEER Program, Texas A&amp;M University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rPr lang="en-US"/>
              <a:t>Monogastric Stomach</a:t>
            </a:r>
            <a:endParaRPr/>
          </a:p>
        </p:txBody>
      </p:sp>
      <p:pic>
        <p:nvPicPr>
          <p:cNvPr id="147" name="Google Shape;14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676400"/>
            <a:ext cx="3645045" cy="35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3400" y="3443287"/>
            <a:ext cx="3618103" cy="3024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rPr lang="en-US"/>
              <a:t>Rumen</a:t>
            </a:r>
            <a:endParaRPr/>
          </a:p>
        </p:txBody>
      </p:sp>
      <p:pic>
        <p:nvPicPr>
          <p:cNvPr id="154" name="Google Shape;15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295400"/>
            <a:ext cx="8063999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3"/>
          <p:cNvSpPr/>
          <p:nvPr/>
        </p:nvSpPr>
        <p:spPr>
          <a:xfrm rot="-1201570">
            <a:off x="1828800" y="1143000"/>
            <a:ext cx="381000" cy="1371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25400" cap="flat" cmpd="sng">
            <a:solidFill>
              <a:srgbClr val="9D9D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rPr lang="en-US"/>
              <a:t>Reticulum</a:t>
            </a:r>
            <a:endParaRPr/>
          </a:p>
        </p:txBody>
      </p:sp>
      <p:pic>
        <p:nvPicPr>
          <p:cNvPr id="161" name="Google Shape;16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1447800"/>
            <a:ext cx="8066087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/>
          <p:nvPr/>
        </p:nvSpPr>
        <p:spPr>
          <a:xfrm rot="-3007161">
            <a:off x="3959709" y="620696"/>
            <a:ext cx="261454" cy="2895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25400" cap="flat" cmpd="sng">
            <a:solidFill>
              <a:srgbClr val="9D9D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rPr lang="en-US"/>
              <a:t>Omasum</a:t>
            </a:r>
            <a:endParaRPr/>
          </a:p>
        </p:txBody>
      </p:sp>
      <p:pic>
        <p:nvPicPr>
          <p:cNvPr id="168" name="Google Shape;16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447800"/>
            <a:ext cx="8066087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5"/>
          <p:cNvSpPr/>
          <p:nvPr/>
        </p:nvSpPr>
        <p:spPr>
          <a:xfrm rot="-2340964">
            <a:off x="3407473" y="859580"/>
            <a:ext cx="304800" cy="294458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25400" cap="flat" cmpd="sng">
            <a:solidFill>
              <a:srgbClr val="9D9D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rPr lang="en-US"/>
              <a:t>Abomasum</a:t>
            </a:r>
            <a:endParaRPr/>
          </a:p>
        </p:txBody>
      </p:sp>
      <p:pic>
        <p:nvPicPr>
          <p:cNvPr id="175" name="Google Shape;17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796" y="1371600"/>
            <a:ext cx="8066087" cy="53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0200" y="1143000"/>
            <a:ext cx="3146425" cy="387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rPr lang="en-US"/>
              <a:t>Large Intestine</a:t>
            </a:r>
            <a:endParaRPr/>
          </a:p>
        </p:txBody>
      </p:sp>
      <p:pic>
        <p:nvPicPr>
          <p:cNvPr id="182" name="Google Shape;182;p27" descr="C:\Users\maward\Desktop\Anatomy Pictures\IMG_046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985670"/>
            <a:ext cx="4686299" cy="351472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7"/>
          <p:cNvSpPr/>
          <p:nvPr/>
        </p:nvSpPr>
        <p:spPr>
          <a:xfrm rot="-1842363">
            <a:off x="1444059" y="3628908"/>
            <a:ext cx="1034877" cy="1646579"/>
          </a:xfrm>
          <a:prstGeom prst="leftBrace">
            <a:avLst>
              <a:gd name="adj1" fmla="val 27936"/>
              <a:gd name="adj2" fmla="val 54107"/>
            </a:avLst>
          </a:prstGeom>
          <a:noFill/>
          <a:ln w="412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7"/>
          <p:cNvSpPr txBox="1"/>
          <p:nvPr/>
        </p:nvSpPr>
        <p:spPr>
          <a:xfrm>
            <a:off x="865710" y="4726141"/>
            <a:ext cx="104067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Cecum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5" name="Google Shape;185;p27"/>
          <p:cNvCxnSpPr/>
          <p:nvPr/>
        </p:nvCxnSpPr>
        <p:spPr>
          <a:xfrm rot="10800000">
            <a:off x="2286000" y="4043070"/>
            <a:ext cx="2057400" cy="1483915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86" name="Google Shape;186;p27"/>
          <p:cNvSpPr txBox="1"/>
          <p:nvPr/>
        </p:nvSpPr>
        <p:spPr>
          <a:xfrm>
            <a:off x="4309369" y="5542784"/>
            <a:ext cx="468589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Small Intestine (Ileum) entering large intestine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7"/>
          <p:cNvSpPr txBox="1"/>
          <p:nvPr/>
        </p:nvSpPr>
        <p:spPr>
          <a:xfrm>
            <a:off x="5341391" y="5161840"/>
            <a:ext cx="277351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Small Intestine-Duodenum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8" name="Google Shape;188;p27"/>
          <p:cNvCxnSpPr/>
          <p:nvPr/>
        </p:nvCxnSpPr>
        <p:spPr>
          <a:xfrm rot="10800000">
            <a:off x="4343400" y="5126875"/>
            <a:ext cx="997991" cy="200055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89" name="Google Shape;189;p27"/>
          <p:cNvSpPr txBox="1"/>
          <p:nvPr/>
        </p:nvSpPr>
        <p:spPr>
          <a:xfrm>
            <a:off x="778807" y="1509975"/>
            <a:ext cx="164500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 Intestine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7"/>
          <p:cNvSpPr/>
          <p:nvPr/>
        </p:nvSpPr>
        <p:spPr>
          <a:xfrm rot="4329892">
            <a:off x="1227304" y="765412"/>
            <a:ext cx="1844788" cy="3762809"/>
          </a:xfrm>
          <a:prstGeom prst="leftBrace">
            <a:avLst>
              <a:gd name="adj1" fmla="val 27936"/>
              <a:gd name="adj2" fmla="val 53439"/>
            </a:avLst>
          </a:prstGeom>
          <a:noFill/>
          <a:ln w="412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3030" y="629151"/>
            <a:ext cx="3170237" cy="2713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rPr lang="en-US"/>
              <a:t>Trachea</a:t>
            </a:r>
            <a:endParaRPr/>
          </a:p>
        </p:txBody>
      </p:sp>
      <p:pic>
        <p:nvPicPr>
          <p:cNvPr id="197" name="Google Shape;19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624" y="1447800"/>
            <a:ext cx="4679576" cy="3507452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8"/>
          <p:cNvSpPr/>
          <p:nvPr/>
        </p:nvSpPr>
        <p:spPr>
          <a:xfrm rot="-622962">
            <a:off x="2133600" y="1219200"/>
            <a:ext cx="381000" cy="2209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25400" cap="flat" cmpd="sng">
            <a:solidFill>
              <a:srgbClr val="9D9D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4000" y="4648200"/>
            <a:ext cx="2590016" cy="1941513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8"/>
          <p:cNvSpPr/>
          <p:nvPr/>
        </p:nvSpPr>
        <p:spPr>
          <a:xfrm rot="-2065335">
            <a:off x="3834223" y="768243"/>
            <a:ext cx="228600" cy="507432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25400" cap="flat" cmpd="sng">
            <a:solidFill>
              <a:srgbClr val="9D9D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rPr lang="en-US"/>
              <a:t>Uterus</a:t>
            </a:r>
            <a:endParaRPr/>
          </a:p>
        </p:txBody>
      </p:sp>
      <p:pic>
        <p:nvPicPr>
          <p:cNvPr id="206" name="Google Shape;206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1371600"/>
            <a:ext cx="7110208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9"/>
          <p:cNvSpPr/>
          <p:nvPr/>
        </p:nvSpPr>
        <p:spPr>
          <a:xfrm>
            <a:off x="1143000" y="1143000"/>
            <a:ext cx="381000" cy="2514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25400" cap="flat" cmpd="sng">
            <a:solidFill>
              <a:srgbClr val="9D9D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rPr lang="en-US"/>
              <a:t>Cervix</a:t>
            </a:r>
            <a:endParaRPr/>
          </a:p>
        </p:txBody>
      </p:sp>
      <p:pic>
        <p:nvPicPr>
          <p:cNvPr id="213" name="Google Shape;21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1371600"/>
            <a:ext cx="7108825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0"/>
          <p:cNvSpPr/>
          <p:nvPr/>
        </p:nvSpPr>
        <p:spPr>
          <a:xfrm rot="-2255898">
            <a:off x="3247446" y="871980"/>
            <a:ext cx="304800" cy="3505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25400" cap="flat" cmpd="sng">
            <a:solidFill>
              <a:srgbClr val="9D9D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rPr lang="en-US"/>
              <a:t>Cecum</a:t>
            </a:r>
            <a:endParaRPr/>
          </a:p>
        </p:txBody>
      </p:sp>
      <p:pic>
        <p:nvPicPr>
          <p:cNvPr id="220" name="Google Shape;220;p31" descr="C:\Users\maward\Desktop\Anatomy Pictures\IMG_046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985670"/>
            <a:ext cx="4686299" cy="3514724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1"/>
          <p:cNvSpPr/>
          <p:nvPr/>
        </p:nvSpPr>
        <p:spPr>
          <a:xfrm rot="-1842363">
            <a:off x="1444059" y="3628908"/>
            <a:ext cx="1034877" cy="1646579"/>
          </a:xfrm>
          <a:prstGeom prst="leftBrace">
            <a:avLst>
              <a:gd name="adj1" fmla="val 27936"/>
              <a:gd name="adj2" fmla="val 54107"/>
            </a:avLst>
          </a:prstGeom>
          <a:noFill/>
          <a:ln w="412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31"/>
          <p:cNvSpPr txBox="1"/>
          <p:nvPr/>
        </p:nvSpPr>
        <p:spPr>
          <a:xfrm>
            <a:off x="865710" y="4726141"/>
            <a:ext cx="104067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Cecum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3" name="Google Shape;223;p31"/>
          <p:cNvCxnSpPr/>
          <p:nvPr/>
        </p:nvCxnSpPr>
        <p:spPr>
          <a:xfrm rot="10800000">
            <a:off x="2286000" y="4043070"/>
            <a:ext cx="2057400" cy="1483915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24" name="Google Shape;224;p31"/>
          <p:cNvSpPr txBox="1"/>
          <p:nvPr/>
        </p:nvSpPr>
        <p:spPr>
          <a:xfrm>
            <a:off x="4309369" y="5542784"/>
            <a:ext cx="468589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Small Intestine (Ileum) entering large intestine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31"/>
          <p:cNvSpPr txBox="1"/>
          <p:nvPr/>
        </p:nvSpPr>
        <p:spPr>
          <a:xfrm>
            <a:off x="5341391" y="5161840"/>
            <a:ext cx="277351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Small Intestine-Duodenum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6" name="Google Shape;226;p31"/>
          <p:cNvCxnSpPr/>
          <p:nvPr/>
        </p:nvCxnSpPr>
        <p:spPr>
          <a:xfrm rot="10800000">
            <a:off x="4343400" y="5126875"/>
            <a:ext cx="997991" cy="200055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27" name="Google Shape;227;p31"/>
          <p:cNvSpPr txBox="1"/>
          <p:nvPr/>
        </p:nvSpPr>
        <p:spPr>
          <a:xfrm>
            <a:off x="778807" y="1509975"/>
            <a:ext cx="164500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 Intestine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31"/>
          <p:cNvSpPr/>
          <p:nvPr/>
        </p:nvSpPr>
        <p:spPr>
          <a:xfrm rot="4329892">
            <a:off x="1227304" y="765412"/>
            <a:ext cx="1844788" cy="3762809"/>
          </a:xfrm>
          <a:prstGeom prst="leftBrace">
            <a:avLst>
              <a:gd name="adj1" fmla="val 27936"/>
              <a:gd name="adj2" fmla="val 53439"/>
            </a:avLst>
          </a:prstGeom>
          <a:noFill/>
          <a:ln w="412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3030" y="629151"/>
            <a:ext cx="3170237" cy="2713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rPr lang="en-US"/>
              <a:t>Uterine horn/horns</a:t>
            </a:r>
            <a:endParaRPr/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1371600"/>
            <a:ext cx="3505200" cy="26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4800" y="3886200"/>
            <a:ext cx="3759200" cy="281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rPr lang="en-US"/>
              <a:t>Testicle</a:t>
            </a:r>
            <a:endParaRPr/>
          </a:p>
        </p:txBody>
      </p:sp>
      <p:pic>
        <p:nvPicPr>
          <p:cNvPr id="235" name="Google Shape;23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1219200"/>
            <a:ext cx="7347609" cy="5504482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2"/>
          <p:cNvSpPr/>
          <p:nvPr/>
        </p:nvSpPr>
        <p:spPr>
          <a:xfrm rot="-1591797">
            <a:off x="2302157" y="1137862"/>
            <a:ext cx="228600" cy="2514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25400" cap="flat" cmpd="sng">
            <a:solidFill>
              <a:srgbClr val="9D9D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rPr lang="en-US"/>
              <a:t>Spleen</a:t>
            </a:r>
            <a:endParaRPr/>
          </a:p>
        </p:txBody>
      </p:sp>
      <p:pic>
        <p:nvPicPr>
          <p:cNvPr id="242" name="Google Shape;24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4108484"/>
            <a:ext cx="3976687" cy="2203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9000" y="551329"/>
            <a:ext cx="4738687" cy="3692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rPr lang="en-US"/>
              <a:t>Brain</a:t>
            </a:r>
            <a:endParaRPr/>
          </a:p>
        </p:txBody>
      </p:sp>
      <p:pic>
        <p:nvPicPr>
          <p:cNvPr id="249" name="Google Shape;24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1447800"/>
            <a:ext cx="6350000" cy="499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rPr lang="en-US"/>
              <a:t>Esophagus</a:t>
            </a:r>
            <a:endParaRPr/>
          </a:p>
        </p:txBody>
      </p:sp>
      <p:pic>
        <p:nvPicPr>
          <p:cNvPr id="255" name="Google Shape;25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4698241"/>
            <a:ext cx="4578350" cy="212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" y="1612141"/>
            <a:ext cx="4257675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23647" y="1982008"/>
            <a:ext cx="2590800" cy="2153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30750" y="4135251"/>
            <a:ext cx="3588497" cy="2691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rPr lang="en-US"/>
              <a:t>Gall Bladder</a:t>
            </a:r>
            <a:endParaRPr/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1619396"/>
            <a:ext cx="6397625" cy="47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/>
          <p:nvPr/>
        </p:nvSpPr>
        <p:spPr>
          <a:xfrm rot="-1209017">
            <a:off x="3173131" y="1091402"/>
            <a:ext cx="533400" cy="39211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25400" cap="flat" cmpd="sng">
            <a:solidFill>
              <a:srgbClr val="9D9D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rPr lang="en-US"/>
              <a:t>Heart</a:t>
            </a:r>
            <a:endParaRPr/>
          </a:p>
        </p:txBody>
      </p:sp>
      <p:pic>
        <p:nvPicPr>
          <p:cNvPr id="107" name="Google Shape;10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0800" y="762000"/>
            <a:ext cx="4286250" cy="571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rPr lang="en-US"/>
              <a:t>Kidney</a:t>
            </a:r>
            <a:endParaRPr/>
          </a:p>
        </p:txBody>
      </p:sp>
      <p:pic>
        <p:nvPicPr>
          <p:cNvPr id="113" name="Google Shape;11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1600200"/>
            <a:ext cx="3810000" cy="508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8200" y="1600200"/>
            <a:ext cx="3581400" cy="5112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rPr lang="en-US"/>
              <a:t>Liver</a:t>
            </a:r>
            <a:endParaRPr/>
          </a:p>
        </p:txBody>
      </p:sp>
      <p:pic>
        <p:nvPicPr>
          <p:cNvPr id="120" name="Google Shape;12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1447800"/>
            <a:ext cx="6858000" cy="5142493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/>
          <p:nvPr/>
        </p:nvSpPr>
        <p:spPr>
          <a:xfrm rot="-555141">
            <a:off x="1138308" y="1143001"/>
            <a:ext cx="381000" cy="2514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25400" cap="flat" cmpd="sng">
            <a:solidFill>
              <a:srgbClr val="9D9D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rPr lang="en-US"/>
              <a:t>Lungs</a:t>
            </a:r>
            <a:endParaRPr/>
          </a:p>
        </p:txBody>
      </p:sp>
      <p:pic>
        <p:nvPicPr>
          <p:cNvPr id="127" name="Google Shape;12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600" y="1483659"/>
            <a:ext cx="6505746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1295400"/>
            <a:ext cx="7108825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rPr lang="en-US"/>
              <a:t>Ovary</a:t>
            </a:r>
            <a:endParaRPr/>
          </a:p>
        </p:txBody>
      </p:sp>
      <p:sp>
        <p:nvSpPr>
          <p:cNvPr id="134" name="Google Shape;134;p20"/>
          <p:cNvSpPr/>
          <p:nvPr/>
        </p:nvSpPr>
        <p:spPr>
          <a:xfrm rot="-714947">
            <a:off x="1863077" y="1146628"/>
            <a:ext cx="228600" cy="185380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25400" cap="flat" cmpd="sng">
            <a:solidFill>
              <a:srgbClr val="9D9D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rPr lang="en-US"/>
              <a:t>Ruminant Stomach</a:t>
            </a:r>
            <a:endParaRPr/>
          </a:p>
        </p:txBody>
      </p:sp>
      <p:pic>
        <p:nvPicPr>
          <p:cNvPr id="140" name="Google Shape;14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1219200"/>
            <a:ext cx="5081235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1600" y="4562475"/>
            <a:ext cx="3200400" cy="2268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djacency">
  <a:themeElements>
    <a:clrScheme name="Custom 7">
      <a:dk1>
        <a:srgbClr val="970D0D"/>
      </a:dk1>
      <a:lt1>
        <a:srgbClr val="FFFFFF"/>
      </a:lt1>
      <a:dk2>
        <a:srgbClr val="970D0D"/>
      </a:dk2>
      <a:lt2>
        <a:srgbClr val="DFDCB7"/>
      </a:lt2>
      <a:accent1>
        <a:srgbClr val="D8D8D8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</Words>
  <Application>Microsoft Office PowerPoint</Application>
  <PresentationFormat>On-screen Show (4:3)</PresentationFormat>
  <Paragraphs>32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Cambria</vt:lpstr>
      <vt:lpstr>Adjacency</vt:lpstr>
      <vt:lpstr>Organ Identification</vt:lpstr>
      <vt:lpstr>Uterine horn/horns</vt:lpstr>
      <vt:lpstr>Gall Bladder</vt:lpstr>
      <vt:lpstr>Heart</vt:lpstr>
      <vt:lpstr>Kidney</vt:lpstr>
      <vt:lpstr>Liver</vt:lpstr>
      <vt:lpstr>Lungs</vt:lpstr>
      <vt:lpstr>Ovary</vt:lpstr>
      <vt:lpstr>Ruminant Stomach</vt:lpstr>
      <vt:lpstr>Monogastric Stomach</vt:lpstr>
      <vt:lpstr>Rumen</vt:lpstr>
      <vt:lpstr>Reticulum</vt:lpstr>
      <vt:lpstr>Omasum</vt:lpstr>
      <vt:lpstr>Abomasum</vt:lpstr>
      <vt:lpstr>Large Intestine</vt:lpstr>
      <vt:lpstr>Trachea</vt:lpstr>
      <vt:lpstr>Uterus</vt:lpstr>
      <vt:lpstr>Cervix</vt:lpstr>
      <vt:lpstr>Cecum</vt:lpstr>
      <vt:lpstr>Testicle</vt:lpstr>
      <vt:lpstr>Spleen</vt:lpstr>
      <vt:lpstr>Brain</vt:lpstr>
      <vt:lpstr>Esophagus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 Identification</dc:title>
  <dc:creator>TYLER MEISCHEN</dc:creator>
  <cp:lastModifiedBy>TYLER MEISCHEN</cp:lastModifiedBy>
  <cp:revision>1</cp:revision>
  <dcterms:modified xsi:type="dcterms:W3CDTF">2019-01-16T22:19:50Z</dcterms:modified>
</cp:coreProperties>
</file>