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171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77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45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74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63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59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77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86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77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625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53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49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599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223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096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155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769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726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310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26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475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149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47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899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168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75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5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9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00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31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80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02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>
                <a:solidFill>
                  <a:srgbClr val="4753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 rot="5400000">
            <a:off x="2385218" y="-175419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0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1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burmes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main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manx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persian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ragdoll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russian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siamese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sphynx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abyssinia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.org/Portals/0/documents/breeds/standards/american-sh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PEER PROGRAM, TEXAS A&amp;M UNIVERSITY</a:t>
            </a: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</a:pPr>
            <a:r>
              <a:rPr lang="en-US"/>
              <a:t>CAT BREEDS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BURMESE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ideal Burmese would be a cat of medium size with substantial bone structure, good muscle development and a surprising weight for its size.  This together with a rounded head, expressive eyes and a sweet expression makes a Burmese. 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this link to read more about Burmese Coloring</a:t>
            </a:r>
            <a:endParaRPr/>
          </a:p>
          <a:p>
            <a:pPr marL="114300" lvl="0" indent="0" algn="ctr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http://www.cfa.org/Portals/0/documents/breeds/standards/burmese.pdf</a:t>
            </a:r>
            <a:endParaRPr sz="16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MAINE COON</a:t>
            </a:r>
            <a:endParaRPr/>
          </a:p>
        </p:txBody>
      </p:sp>
      <p:pic>
        <p:nvPicPr>
          <p:cNvPr id="185" name="Google Shape;18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76400"/>
            <a:ext cx="3276600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676401"/>
            <a:ext cx="3810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199" y="4038600"/>
            <a:ext cx="3810000" cy="2559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MAINE COON</a:t>
            </a: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native American long-haired cat, first recognized as a specific breed in Maine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Developed through “survival of the fittest” evolution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 characteristics have a purpose or function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Sturdy, working cats suited for harsh winters 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Intelligent, trainable, “dog like”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About 75 different color combinations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572000"/>
            <a:ext cx="3445379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MAINE COON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Originally a working cat, should be solid and rugged.  The most distinctive characteristic should be its smooth, shaggy coat.  Should be well proportioned and balanced.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this link to read more about characteristics</a:t>
            </a:r>
            <a:endParaRPr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http://www.cfa.org/Portals/0/documents/breeds/standards/maine.pdf</a:t>
            </a:r>
            <a:endParaRPr sz="18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MANX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1336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133600"/>
            <a:ext cx="4404624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MANX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Working cat, originated on the Isle of Man in the Irish Sea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Taillessness caused by a mutation, although does have a gene for a full tail; can have all tail length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Only those with no tail at all are eligible for competition in CFA (called rumpy)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Longhaired or shorthaired, both are “double coats”, so should be dense and plush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Also known for robust and rounded appearance with depth of flank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MANX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Overall impression should be of roundness—round head, round muzzle, round rump.  Great depth of flank and rounded, muscular thighs.  Surprisingly heavy when lifted.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Visit this link to learn more about Manx characteristics</a:t>
            </a:r>
            <a:endParaRPr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http://www.cfa.org/Portals/0/documents/breeds/standards/manx.pdf</a:t>
            </a:r>
            <a:endParaRPr sz="18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PERSIAN</a:t>
            </a: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58230"/>
            <a:ext cx="381000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558230"/>
            <a:ext cx="4419601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168080"/>
            <a:ext cx="3810000" cy="253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7199" y="4168080"/>
            <a:ext cx="4419601" cy="253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PERSIAN 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Called Persian for their country of origin, rode in caravans between Persia and Iran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Number one breed in popularity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Short, heavilyboned legs to support their short, broad bodies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Must be brushed daily with a metal comb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Come in many colors that are divided into seven color divisions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PERSIAN</a:t>
            </a:r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Should be heavily boned, well-balanced.  Large, round eyes should be set wide apart in a large round head.  Long, thick coat.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Visit this link to learn more about Persian characteristics</a:t>
            </a:r>
            <a:endParaRPr/>
          </a:p>
          <a:p>
            <a:pPr marL="11430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http://www.cfa.org/Portals/0/documents/breeds/standards/persian.pdf</a:t>
            </a:r>
            <a:endParaRPr sz="1600"/>
          </a:p>
          <a:p>
            <a:pPr marL="11430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ABYSSINIAN</a:t>
            </a:r>
            <a:endParaRPr/>
          </a:p>
        </p:txBody>
      </p:sp>
      <p:pic>
        <p:nvPicPr>
          <p:cNvPr id="127" name="Google Shape;12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117979"/>
            <a:ext cx="5867400" cy="390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RAGDOLL</a:t>
            </a: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42798"/>
            <a:ext cx="7391400" cy="226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3904441"/>
            <a:ext cx="3662082" cy="257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4070" y="3895475"/>
            <a:ext cx="3751730" cy="2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RAGDOLL</a:t>
            </a:r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Pointed breed, meaning the body is lighter in color than the points (face, legs, tail, and ears)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Semi longhaired with blue eyes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Three patterns (two with white and one with no white), although a large number of color combinations possible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extreme features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Developed by a breeder in California in the 1960s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RAGDOLL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Medium to large cats with no extreme features.  Blue-eyed and pointed.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this link to learn more about Ragdoll Cats</a:t>
            </a:r>
            <a:endParaRPr/>
          </a:p>
          <a:p>
            <a:pPr marL="114300" lvl="0" indent="0" algn="ctr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http://www.cfa.org/Portals/0/documents/breeds/standards/ragdoll.pdf</a:t>
            </a:r>
            <a:endParaRPr sz="16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RUSSIAN BLUE</a:t>
            </a:r>
            <a:endParaRPr/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28800"/>
            <a:ext cx="7543800" cy="230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137074"/>
            <a:ext cx="3505200" cy="237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5129" y="4137075"/>
            <a:ext cx="4037239" cy="237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RUSSIAN BLUE</a:t>
            </a: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Shorthair breed with a silvery blue coat and green eyes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Minimal grooming required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Believed to have come from Russia, but origin is still unknown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 color – blue, one coat length - short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RUSSIAN BLUE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Good physical condition, firm in muscle tone, blue coat with silvery appearance, short coat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this link to learn more about the Russian Blue </a:t>
            </a:r>
            <a:endParaRPr/>
          </a:p>
          <a:p>
            <a:pPr marL="11430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http://www.cfa.org/Portals/0/documents/breeds/standards/russian.pdf</a:t>
            </a:r>
            <a:endParaRPr sz="18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SIAMESE</a:t>
            </a:r>
            <a:endParaRPr/>
          </a:p>
        </p:txBody>
      </p:sp>
      <p:pic>
        <p:nvPicPr>
          <p:cNvPr id="287" name="Google Shape;2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52116"/>
            <a:ext cx="7353300" cy="224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4102101"/>
            <a:ext cx="3181350" cy="230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5750" y="4102100"/>
            <a:ext cx="4171950" cy="230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SIAMESE</a:t>
            </a:r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Exported from Thailand (then known as Siam) in the late 1800s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Came to United States as a gift to the President from the American Consul in Bangkok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Sleek lines, deep blue eyes, short silky coats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 of the original breeds of pedigreed cats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SIAMESE</a:t>
            </a: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Medium-sized, svelte, very lithe but muscular.  Males may be proportionately larger.  Balance and refinement are the essence of the breed.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this link to learn more about Siamese cats</a:t>
            </a:r>
            <a:endParaRPr/>
          </a:p>
          <a:p>
            <a:pPr marL="114300" lvl="0" indent="0" algn="ctr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http://www.cfa.org/Portals/0/documents/breeds/standards/siamese.pdf</a:t>
            </a:r>
            <a:endParaRPr sz="16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SPHYNX</a:t>
            </a:r>
            <a:endParaRPr/>
          </a:p>
        </p:txBody>
      </p:sp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905000"/>
            <a:ext cx="7180466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4114800"/>
            <a:ext cx="3674408" cy="21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5008" y="4114800"/>
            <a:ext cx="3506058" cy="216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ABYSSINIAN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 of the oldest known breeds, history is controversial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Name comes from the fact that first cats of this breed shown in England were reported to have been imported from Abyssinia (now Ethiopia)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First Abyssinians imported to North America from England in the early 1900s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very people-oriented cat</a:t>
            </a:r>
            <a:endParaRPr/>
          </a:p>
        </p:txBody>
      </p:sp>
      <p:pic>
        <p:nvPicPr>
          <p:cNvPr id="134" name="Google Shape;134;p15" descr="Image result for abyssinian ca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82" y="4229099"/>
            <a:ext cx="3810000" cy="24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SPHYNX</a:t>
            </a:r>
            <a:endParaRPr/>
          </a:p>
        </p:txBody>
      </p:sp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Came into existence why a hairless kitten was born in Canada; discovered to be a natural genetic mutation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 always totally hairless, have varied degrees of “hairlessness”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colors and patterns are possible and may be presented at any stage of maturity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Periodic bathing required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SPHYNX</a:t>
            </a:r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Most distinctive feature is that of hairlessness, although are not completely hairless (should be some evidence of “hair” on the bridge of the nose and the ears).  Medium size.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View this link to learn more about Sphynx cats</a:t>
            </a:r>
            <a:endParaRPr/>
          </a:p>
          <a:p>
            <a:pPr marL="11430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http://www.cfa.org/Portals/0/documents/breeds/standards/sphynx.pdf</a:t>
            </a:r>
            <a:endParaRPr sz="180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ABYSSINIAN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609600" y="1752600"/>
            <a:ext cx="81534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Colorful cat with distinctly ticked coat, medium size.  Lithe, hard and muscular, well-balanced</a:t>
            </a:r>
            <a:endParaRPr/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 this link to learn more about Abyssinian cats</a:t>
            </a:r>
            <a:endParaRPr/>
          </a:p>
          <a:p>
            <a:pPr marL="11430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http://www.cfa.org/Portals/0/documents/breeds/standards/abyssinian.pdf</a:t>
            </a: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889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AMERICAN SHORTHAIR</a:t>
            </a:r>
            <a:endParaRPr/>
          </a:p>
        </p:txBody>
      </p:sp>
      <p:pic>
        <p:nvPicPr>
          <p:cNvPr id="146" name="Google Shape;146;p17" descr="Image result for american shortha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398" y="1676400"/>
            <a:ext cx="5819569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AMERICAN SHORTHAIR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Known for its longevity, robust health, good looks, sweet personality, and amiability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Originated from cats following settlers from Europe to North America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Bred selectively to preserve the working cat’s structure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Renamed “American Shorthair in 1966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53" name="Google Shape;153;p18" descr="Image result for american shortha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810000"/>
            <a:ext cx="2457450" cy="294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AMERICAN SHORTHAIR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152400" y="5029200"/>
            <a:ext cx="8763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 this link to see many variations in American  Shorthair colors: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http://www.cfa.org/Portals/0/documents/breeds/standards/american-sh.pdf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True breed of working cat, no part of anatomy should foster weakness.  Strongly built, well balanced, symmetrical cat.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BURMESE</a:t>
            </a:r>
            <a:endParaRPr/>
          </a:p>
        </p:txBody>
      </p:sp>
      <p:pic>
        <p:nvPicPr>
          <p:cNvPr id="166" name="Google Shape;16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828800"/>
            <a:ext cx="5715000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en-US"/>
              <a:t>BURMESE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Brought to America in 1930 by Dr. Joseph Thompson of San Francisco from Burma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Kittens of this breed can be quite spirited, remain playful into adulthood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Desire human attention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Outgoing and fearless, and therefore should not be allowed outside</a:t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080" y="4419600"/>
            <a:ext cx="3467268" cy="230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On-screen Show (4:3)</PresentationFormat>
  <Paragraphs>131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Century Gothic</vt:lpstr>
      <vt:lpstr>Arial</vt:lpstr>
      <vt:lpstr>Book Antiqua</vt:lpstr>
      <vt:lpstr>Calibri</vt:lpstr>
      <vt:lpstr>Apothecary</vt:lpstr>
      <vt:lpstr>CAT BREEDS</vt:lpstr>
      <vt:lpstr>ABYSSINIAN</vt:lpstr>
      <vt:lpstr>ABYSSINIAN</vt:lpstr>
      <vt:lpstr>ABYSSINIAN</vt:lpstr>
      <vt:lpstr>AMERICAN SHORTHAIR</vt:lpstr>
      <vt:lpstr>AMERICAN SHORTHAIR</vt:lpstr>
      <vt:lpstr>AMERICAN SHORTHAIR</vt:lpstr>
      <vt:lpstr>BURMESE</vt:lpstr>
      <vt:lpstr>BURMESE</vt:lpstr>
      <vt:lpstr>BURMESE</vt:lpstr>
      <vt:lpstr>MAINE COON</vt:lpstr>
      <vt:lpstr>MAINE COON</vt:lpstr>
      <vt:lpstr>MAINE COON</vt:lpstr>
      <vt:lpstr>MANX</vt:lpstr>
      <vt:lpstr>MANX</vt:lpstr>
      <vt:lpstr>MANX</vt:lpstr>
      <vt:lpstr>PERSIAN</vt:lpstr>
      <vt:lpstr>PERSIAN </vt:lpstr>
      <vt:lpstr>PERSIAN</vt:lpstr>
      <vt:lpstr>RAGDOLL</vt:lpstr>
      <vt:lpstr>RAGDOLL</vt:lpstr>
      <vt:lpstr>RAGDOLL</vt:lpstr>
      <vt:lpstr>RUSSIAN BLUE</vt:lpstr>
      <vt:lpstr>RUSSIAN BLUE</vt:lpstr>
      <vt:lpstr>RUSSIAN BLUE</vt:lpstr>
      <vt:lpstr>SIAMESE</vt:lpstr>
      <vt:lpstr>SIAMESE</vt:lpstr>
      <vt:lpstr>SIAMESE</vt:lpstr>
      <vt:lpstr>SPHYNX</vt:lpstr>
      <vt:lpstr>SPHYNX</vt:lpstr>
      <vt:lpstr>SPHYNX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TYLER MEISCHEN</dc:creator>
  <cp:lastModifiedBy>TYLER MEISCHEN</cp:lastModifiedBy>
  <cp:revision>1</cp:revision>
  <dcterms:modified xsi:type="dcterms:W3CDTF">2019-01-16T22:11:15Z</dcterms:modified>
</cp:coreProperties>
</file>