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139378-8D47-4373-9498-C00C8650061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112704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39378-8D47-4373-9498-C00C8650061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261463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39378-8D47-4373-9498-C00C8650061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175944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39378-8D47-4373-9498-C00C8650061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42535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39378-8D47-4373-9498-C00C8650061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56418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139378-8D47-4373-9498-C00C8650061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35736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39378-8D47-4373-9498-C00C86500614}"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328480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39378-8D47-4373-9498-C00C8650061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297670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39378-8D47-4373-9498-C00C86500614}"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141919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39378-8D47-4373-9498-C00C8650061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31816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39378-8D47-4373-9498-C00C8650061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3201-E5B1-449A-B25E-F64640566C2E}" type="slidenum">
              <a:rPr lang="en-US" smtClean="0"/>
              <a:t>‹#›</a:t>
            </a:fld>
            <a:endParaRPr lang="en-US"/>
          </a:p>
        </p:txBody>
      </p:sp>
    </p:spTree>
    <p:extLst>
      <p:ext uri="{BB962C8B-B14F-4D97-AF65-F5344CB8AC3E}">
        <p14:creationId xmlns:p14="http://schemas.microsoft.com/office/powerpoint/2010/main" val="392510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39378-8D47-4373-9498-C00C86500614}"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A3201-E5B1-449A-B25E-F64640566C2E}" type="slidenum">
              <a:rPr lang="en-US" smtClean="0"/>
              <a:t>‹#›</a:t>
            </a:fld>
            <a:endParaRPr lang="en-US"/>
          </a:p>
        </p:txBody>
      </p:sp>
    </p:spTree>
    <p:extLst>
      <p:ext uri="{BB962C8B-B14F-4D97-AF65-F5344CB8AC3E}">
        <p14:creationId xmlns:p14="http://schemas.microsoft.com/office/powerpoint/2010/main" val="167990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Practice </a:t>
            </a:r>
            <a:r>
              <a:rPr lang="en-US" dirty="0" smtClean="0">
                <a:solidFill>
                  <a:prstClr val="black"/>
                </a:solidFill>
              </a:rPr>
              <a:t>#40 </a:t>
            </a:r>
            <a:r>
              <a:rPr lang="en-US" b="1" u="sng" dirty="0">
                <a:solidFill>
                  <a:srgbClr val="FF0000"/>
                </a:solidFill>
              </a:rPr>
              <a:t>TEST</a:t>
            </a:r>
            <a:r>
              <a:rPr lang="en-US" dirty="0">
                <a:solidFill>
                  <a:prstClr val="black"/>
                </a:solidFill>
              </a:rPr>
              <a:t> </a:t>
            </a:r>
            <a:r>
              <a:rPr lang="en-US" dirty="0" smtClean="0">
                <a:solidFill>
                  <a:prstClr val="black"/>
                </a:solidFill>
              </a:rPr>
              <a:t>(Instrument Identification)</a:t>
            </a:r>
            <a:endParaRPr lang="en-US" dirty="0"/>
          </a:p>
        </p:txBody>
      </p:sp>
      <p:sp>
        <p:nvSpPr>
          <p:cNvPr id="3" name="Content Placeholder 2"/>
          <p:cNvSpPr>
            <a:spLocks noGrp="1"/>
          </p:cNvSpPr>
          <p:nvPr>
            <p:ph idx="1"/>
          </p:nvPr>
        </p:nvSpPr>
        <p:spPr/>
        <p:txBody>
          <a:bodyPr/>
          <a:lstStyle/>
          <a:p>
            <a:r>
              <a:rPr lang="en-US" dirty="0" smtClean="0"/>
              <a:t>For this practice write down on a sheet of paper what you think the answer is. Grade yourself using the answer key on the last slide after you wrote your answer for each slide. Each slide is worth 5 pts. Each. </a:t>
            </a:r>
          </a:p>
          <a:p>
            <a:endParaRPr lang="en-US" dirty="0"/>
          </a:p>
        </p:txBody>
      </p:sp>
    </p:spTree>
    <p:extLst>
      <p:ext uri="{BB962C8B-B14F-4D97-AF65-F5344CB8AC3E}">
        <p14:creationId xmlns:p14="http://schemas.microsoft.com/office/powerpoint/2010/main" val="121987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321490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05397" y="1216273"/>
            <a:ext cx="5753966" cy="4598358"/>
          </a:xfrm>
          <a:prstGeom prst="rect">
            <a:avLst/>
          </a:prstGeom>
        </p:spPr>
      </p:pic>
    </p:spTree>
    <p:extLst>
      <p:ext uri="{BB962C8B-B14F-4D97-AF65-F5344CB8AC3E}">
        <p14:creationId xmlns:p14="http://schemas.microsoft.com/office/powerpoint/2010/main" val="346334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38847" y="1869554"/>
            <a:ext cx="4846864" cy="3780554"/>
          </a:xfrm>
          <a:prstGeom prst="rect">
            <a:avLst/>
          </a:prstGeom>
        </p:spPr>
      </p:pic>
    </p:spTree>
    <p:extLst>
      <p:ext uri="{BB962C8B-B14F-4D97-AF65-F5344CB8AC3E}">
        <p14:creationId xmlns:p14="http://schemas.microsoft.com/office/powerpoint/2010/main" val="401945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95916" y="1825625"/>
            <a:ext cx="3800168" cy="4351338"/>
          </a:xfrm>
          <a:prstGeom prst="rect">
            <a:avLst/>
          </a:prstGeom>
        </p:spPr>
      </p:pic>
    </p:spTree>
    <p:extLst>
      <p:ext uri="{BB962C8B-B14F-4D97-AF65-F5344CB8AC3E}">
        <p14:creationId xmlns:p14="http://schemas.microsoft.com/office/powerpoint/2010/main" val="225150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0" y="1858169"/>
            <a:ext cx="7620000" cy="4286250"/>
          </a:xfrm>
          <a:prstGeom prst="rect">
            <a:avLst/>
          </a:prstGeom>
        </p:spPr>
      </p:pic>
    </p:spTree>
    <p:extLst>
      <p:ext uri="{BB962C8B-B14F-4D97-AF65-F5344CB8AC3E}">
        <p14:creationId xmlns:p14="http://schemas.microsoft.com/office/powerpoint/2010/main" val="189192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97580" y="2273806"/>
            <a:ext cx="6642512" cy="2683575"/>
          </a:xfrm>
          <a:prstGeom prst="rect">
            <a:avLst/>
          </a:prstGeom>
        </p:spPr>
      </p:pic>
    </p:spTree>
    <p:extLst>
      <p:ext uri="{BB962C8B-B14F-4D97-AF65-F5344CB8AC3E}">
        <p14:creationId xmlns:p14="http://schemas.microsoft.com/office/powerpoint/2010/main" val="201191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24151" y="365125"/>
            <a:ext cx="6294427" cy="6294427"/>
          </a:xfrm>
          <a:prstGeom prst="rect">
            <a:avLst/>
          </a:prstGeom>
        </p:spPr>
      </p:pic>
    </p:spTree>
    <p:extLst>
      <p:ext uri="{BB962C8B-B14F-4D97-AF65-F5344CB8AC3E}">
        <p14:creationId xmlns:p14="http://schemas.microsoft.com/office/powerpoint/2010/main" val="14057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190144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105366" y="1906574"/>
            <a:ext cx="5981267" cy="3540170"/>
          </a:xfrm>
          <a:prstGeom prst="rect">
            <a:avLst/>
          </a:prstGeom>
        </p:spPr>
      </p:pic>
    </p:spTree>
    <p:extLst>
      <p:ext uri="{BB962C8B-B14F-4D97-AF65-F5344CB8AC3E}">
        <p14:creationId xmlns:p14="http://schemas.microsoft.com/office/powerpoint/2010/main" val="2369863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47420" y="1825625"/>
            <a:ext cx="6297160" cy="4351338"/>
          </a:xfrm>
          <a:prstGeom prst="rect">
            <a:avLst/>
          </a:prstGeom>
        </p:spPr>
      </p:pic>
    </p:spTree>
    <p:extLst>
      <p:ext uri="{BB962C8B-B14F-4D97-AF65-F5344CB8AC3E}">
        <p14:creationId xmlns:p14="http://schemas.microsoft.com/office/powerpoint/2010/main" val="131888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37906" y="819397"/>
            <a:ext cx="5005449" cy="5083659"/>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2116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400052" y="1796442"/>
            <a:ext cx="8572500" cy="4267200"/>
          </a:xfrm>
          <a:prstGeom prst="rect">
            <a:avLst/>
          </a:prstGeom>
        </p:spPr>
      </p:pic>
    </p:spTree>
    <p:extLst>
      <p:ext uri="{BB962C8B-B14F-4D97-AF65-F5344CB8AC3E}">
        <p14:creationId xmlns:p14="http://schemas.microsoft.com/office/powerpoint/2010/main" val="75742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38203" y="2268816"/>
            <a:ext cx="6891894" cy="3762974"/>
          </a:xfrm>
          <a:prstGeom prst="rect">
            <a:avLst/>
          </a:prstGeom>
        </p:spPr>
      </p:pic>
    </p:spTree>
    <p:extLst>
      <p:ext uri="{BB962C8B-B14F-4D97-AF65-F5344CB8AC3E}">
        <p14:creationId xmlns:p14="http://schemas.microsoft.com/office/powerpoint/2010/main" val="39661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a:t>
            </a:r>
            <a:endParaRPr lang="en-US" dirty="0"/>
          </a:p>
        </p:txBody>
      </p:sp>
      <p:sp>
        <p:nvSpPr>
          <p:cNvPr id="3" name="Content Placeholder 2"/>
          <p:cNvSpPr>
            <a:spLocks noGrp="1"/>
          </p:cNvSpPr>
          <p:nvPr>
            <p:ph idx="1"/>
          </p:nvPr>
        </p:nvSpPr>
        <p:spPr>
          <a:xfrm>
            <a:off x="670956" y="1825625"/>
            <a:ext cx="10682844" cy="4949248"/>
          </a:xfrm>
        </p:spPr>
        <p:txBody>
          <a:bodyPr>
            <a:noAutofit/>
          </a:bodyPr>
          <a:lstStyle/>
          <a:p>
            <a:r>
              <a:rPr lang="en-US" sz="900" dirty="0" smtClean="0"/>
              <a:t>1. Allis Tissue forceps</a:t>
            </a:r>
          </a:p>
          <a:p>
            <a:r>
              <a:rPr lang="en-US" sz="900" dirty="0" smtClean="0"/>
              <a:t>2. Mosquito Forceps</a:t>
            </a:r>
          </a:p>
          <a:p>
            <a:r>
              <a:rPr lang="en-US" sz="900" dirty="0" smtClean="0"/>
              <a:t>3. </a:t>
            </a:r>
            <a:r>
              <a:rPr lang="en-US" sz="900" dirty="0" err="1" smtClean="0"/>
              <a:t>Metzenbaum</a:t>
            </a:r>
            <a:r>
              <a:rPr lang="en-US" sz="900" dirty="0" smtClean="0"/>
              <a:t> dissecting scissors</a:t>
            </a:r>
          </a:p>
          <a:p>
            <a:r>
              <a:rPr lang="en-US" sz="900" dirty="0" smtClean="0"/>
              <a:t>4. staple remover</a:t>
            </a:r>
          </a:p>
          <a:p>
            <a:r>
              <a:rPr lang="en-US" sz="900" dirty="0" smtClean="0"/>
              <a:t>5. pig tooth nippers</a:t>
            </a:r>
          </a:p>
          <a:p>
            <a:r>
              <a:rPr lang="en-US" sz="900" dirty="0" smtClean="0"/>
              <a:t>6. mayo </a:t>
            </a:r>
            <a:r>
              <a:rPr lang="en-US" sz="900" dirty="0" err="1" smtClean="0"/>
              <a:t>hegar</a:t>
            </a:r>
            <a:r>
              <a:rPr lang="en-US" sz="900" dirty="0" smtClean="0"/>
              <a:t> dissecting scissors</a:t>
            </a:r>
          </a:p>
          <a:p>
            <a:r>
              <a:rPr lang="en-US" sz="900" dirty="0" smtClean="0"/>
              <a:t>7. otoscope</a:t>
            </a:r>
          </a:p>
          <a:p>
            <a:r>
              <a:rPr lang="en-US" sz="900" dirty="0" smtClean="0"/>
              <a:t>8. </a:t>
            </a:r>
            <a:r>
              <a:rPr lang="en-US" sz="900" dirty="0" err="1" smtClean="0"/>
              <a:t>ophthalamoscope</a:t>
            </a:r>
            <a:endParaRPr lang="en-US" sz="900" dirty="0" smtClean="0"/>
          </a:p>
          <a:p>
            <a:r>
              <a:rPr lang="en-US" sz="900" dirty="0" smtClean="0"/>
              <a:t>9. tonometer</a:t>
            </a:r>
          </a:p>
          <a:p>
            <a:r>
              <a:rPr lang="en-US" sz="900" dirty="0" smtClean="0"/>
              <a:t>10. suture wire cutting scissors</a:t>
            </a:r>
          </a:p>
          <a:p>
            <a:r>
              <a:rPr lang="en-US" sz="900" dirty="0" smtClean="0"/>
              <a:t>11. laparoscope</a:t>
            </a:r>
          </a:p>
          <a:p>
            <a:r>
              <a:rPr lang="en-US" sz="900" dirty="0" smtClean="0"/>
              <a:t>12. </a:t>
            </a:r>
            <a:r>
              <a:rPr lang="en-US" sz="900" dirty="0" err="1" smtClean="0"/>
              <a:t>lyringoscope</a:t>
            </a:r>
            <a:endParaRPr lang="en-US" sz="900" dirty="0" smtClean="0"/>
          </a:p>
          <a:p>
            <a:r>
              <a:rPr lang="en-US" sz="900" dirty="0" smtClean="0"/>
              <a:t>13. endoscope</a:t>
            </a:r>
          </a:p>
          <a:p>
            <a:r>
              <a:rPr lang="en-US" sz="900" dirty="0" smtClean="0"/>
              <a:t>14. endotracheal tube</a:t>
            </a:r>
          </a:p>
          <a:p>
            <a:r>
              <a:rPr lang="en-US" sz="900" dirty="0" smtClean="0"/>
              <a:t>15. balling gun</a:t>
            </a:r>
          </a:p>
          <a:p>
            <a:r>
              <a:rPr lang="en-US" sz="900" dirty="0" smtClean="0"/>
              <a:t>16. catch pole</a:t>
            </a:r>
          </a:p>
          <a:p>
            <a:r>
              <a:rPr lang="en-US" sz="900" dirty="0" smtClean="0"/>
              <a:t>17. rat tooth thumb forceps</a:t>
            </a:r>
          </a:p>
          <a:p>
            <a:r>
              <a:rPr lang="en-US" sz="900" dirty="0" smtClean="0"/>
              <a:t>18. emasculator</a:t>
            </a:r>
          </a:p>
          <a:p>
            <a:r>
              <a:rPr lang="en-US" sz="900" dirty="0" smtClean="0"/>
              <a:t>19. </a:t>
            </a:r>
            <a:r>
              <a:rPr lang="en-US" sz="900" dirty="0" err="1" smtClean="0"/>
              <a:t>crile</a:t>
            </a:r>
            <a:r>
              <a:rPr lang="en-US" sz="900" dirty="0" smtClean="0"/>
              <a:t> forceps</a:t>
            </a:r>
          </a:p>
          <a:p>
            <a:r>
              <a:rPr lang="en-US" sz="900" dirty="0" smtClean="0"/>
              <a:t>20. Olsen </a:t>
            </a:r>
            <a:r>
              <a:rPr lang="en-US" sz="900" dirty="0" err="1" smtClean="0"/>
              <a:t>hegar</a:t>
            </a:r>
            <a:r>
              <a:rPr lang="en-US" sz="900" dirty="0" smtClean="0"/>
              <a:t> needle holder</a:t>
            </a:r>
            <a:endParaRPr lang="en-US" sz="900" dirty="0"/>
          </a:p>
        </p:txBody>
      </p:sp>
    </p:spTree>
    <p:extLst>
      <p:ext uri="{BB962C8B-B14F-4D97-AF65-F5344CB8AC3E}">
        <p14:creationId xmlns:p14="http://schemas.microsoft.com/office/powerpoint/2010/main" val="422668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20390" y="1854497"/>
            <a:ext cx="6059384" cy="3529591"/>
          </a:xfrm>
          <a:prstGeom prst="rect">
            <a:avLst/>
          </a:prstGeom>
        </p:spPr>
      </p:pic>
    </p:spTree>
    <p:extLst>
      <p:ext uri="{BB962C8B-B14F-4D97-AF65-F5344CB8AC3E}">
        <p14:creationId xmlns:p14="http://schemas.microsoft.com/office/powerpoint/2010/main" val="224389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88526" y="441514"/>
            <a:ext cx="5906504" cy="5895766"/>
          </a:xfrm>
          <a:prstGeom prst="rect">
            <a:avLst/>
          </a:prstGeom>
        </p:spPr>
      </p:pic>
    </p:spTree>
    <p:extLst>
      <p:ext uri="{BB962C8B-B14F-4D97-AF65-F5344CB8AC3E}">
        <p14:creationId xmlns:p14="http://schemas.microsoft.com/office/powerpoint/2010/main" val="65625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71950" y="970784"/>
            <a:ext cx="7062552" cy="5485249"/>
          </a:xfrm>
          <a:prstGeom prst="rect">
            <a:avLst/>
          </a:prstGeom>
        </p:spPr>
      </p:pic>
    </p:spTree>
    <p:extLst>
      <p:ext uri="{BB962C8B-B14F-4D97-AF65-F5344CB8AC3E}">
        <p14:creationId xmlns:p14="http://schemas.microsoft.com/office/powerpoint/2010/main" val="387069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28796" y="826624"/>
            <a:ext cx="5534407" cy="5534407"/>
          </a:xfrm>
          <a:prstGeom prst="rect">
            <a:avLst/>
          </a:prstGeom>
        </p:spPr>
      </p:pic>
    </p:spTree>
    <p:extLst>
      <p:ext uri="{BB962C8B-B14F-4D97-AF65-F5344CB8AC3E}">
        <p14:creationId xmlns:p14="http://schemas.microsoft.com/office/powerpoint/2010/main" val="2289058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000375" y="2010569"/>
            <a:ext cx="6191250" cy="3981450"/>
          </a:xfrm>
          <a:prstGeom prst="rect">
            <a:avLst/>
          </a:prstGeom>
        </p:spPr>
      </p:pic>
    </p:spTree>
    <p:extLst>
      <p:ext uri="{BB962C8B-B14F-4D97-AF65-F5344CB8AC3E}">
        <p14:creationId xmlns:p14="http://schemas.microsoft.com/office/powerpoint/2010/main" val="18449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00400" y="1173851"/>
            <a:ext cx="5354596" cy="4460176"/>
          </a:xfrm>
          <a:prstGeom prst="rect">
            <a:avLst/>
          </a:prstGeom>
        </p:spPr>
      </p:pic>
    </p:spTree>
    <p:extLst>
      <p:ext uri="{BB962C8B-B14F-4D97-AF65-F5344CB8AC3E}">
        <p14:creationId xmlns:p14="http://schemas.microsoft.com/office/powerpoint/2010/main" val="23993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26327" y="731621"/>
            <a:ext cx="5445342" cy="5445342"/>
          </a:xfrm>
          <a:prstGeom prst="rect">
            <a:avLst/>
          </a:prstGeom>
        </p:spPr>
      </p:pic>
    </p:spTree>
    <p:extLst>
      <p:ext uri="{BB962C8B-B14F-4D97-AF65-F5344CB8AC3E}">
        <p14:creationId xmlns:p14="http://schemas.microsoft.com/office/powerpoint/2010/main" val="3760191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139</Words>
  <Application>Microsoft Office PowerPoint</Application>
  <PresentationFormat>Widescreen</PresentationFormat>
  <Paragraphs>23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Practice #40 TEST (Instrument Identification)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 Key</vt:lpstr>
    </vt:vector>
  </TitlesOfParts>
  <Company>Cy-Fair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#40 TEST (Instrument Identification)</dc:title>
  <dc:creator>TYLER MEISCHEN</dc:creator>
  <cp:lastModifiedBy>TYLER MEISCHEN</cp:lastModifiedBy>
  <cp:revision>3</cp:revision>
  <dcterms:created xsi:type="dcterms:W3CDTF">2018-12-03T22:04:50Z</dcterms:created>
  <dcterms:modified xsi:type="dcterms:W3CDTF">2018-12-03T22:28:59Z</dcterms:modified>
</cp:coreProperties>
</file>