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3622-DA4E-4EE4-90E2-4F23FEC766A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C032-EA3F-41E1-9CD7-4143305B7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9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3622-DA4E-4EE4-90E2-4F23FEC766A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C032-EA3F-41E1-9CD7-4143305B7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7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3622-DA4E-4EE4-90E2-4F23FEC766A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C032-EA3F-41E1-9CD7-4143305B7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7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3622-DA4E-4EE4-90E2-4F23FEC766A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C032-EA3F-41E1-9CD7-4143305B7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3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3622-DA4E-4EE4-90E2-4F23FEC766A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C032-EA3F-41E1-9CD7-4143305B7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7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3622-DA4E-4EE4-90E2-4F23FEC766A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C032-EA3F-41E1-9CD7-4143305B7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2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3622-DA4E-4EE4-90E2-4F23FEC766A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C032-EA3F-41E1-9CD7-4143305B7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6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3622-DA4E-4EE4-90E2-4F23FEC766A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C032-EA3F-41E1-9CD7-4143305B7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3622-DA4E-4EE4-90E2-4F23FEC766A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C032-EA3F-41E1-9CD7-4143305B7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3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3622-DA4E-4EE4-90E2-4F23FEC766A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C032-EA3F-41E1-9CD7-4143305B7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0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3622-DA4E-4EE4-90E2-4F23FEC766A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C032-EA3F-41E1-9CD7-4143305B7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0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3622-DA4E-4EE4-90E2-4F23FEC766A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CC032-EA3F-41E1-9CD7-4143305B7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3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951" y="2318408"/>
            <a:ext cx="4930487" cy="44224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673545"/>
            <a:ext cx="9144000" cy="2387600"/>
          </a:xfrm>
        </p:spPr>
        <p:txBody>
          <a:bodyPr/>
          <a:lstStyle/>
          <a:p>
            <a:r>
              <a:rPr lang="en-US" dirty="0" smtClean="0"/>
              <a:t>Manx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03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19691" y="2889528"/>
            <a:ext cx="4476580" cy="2271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Needle holder — Mayo-</a:t>
            </a:r>
            <a:r>
              <a:rPr lang="en-US"/>
              <a:t>Hegar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10561" y="2153073"/>
            <a:ext cx="3997748" cy="399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91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Ragdoll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3529" y="1778946"/>
            <a:ext cx="5380944" cy="358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Hookworm Adult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5264" y="3179621"/>
            <a:ext cx="4505325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8008" y="3342415"/>
            <a:ext cx="4041322" cy="253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6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Horse Bots (Genus </a:t>
            </a:r>
            <a:r>
              <a:rPr lang="en-US" dirty="0" err="1"/>
              <a:t>Gasterophilus</a:t>
            </a:r>
            <a:r>
              <a:rPr lang="en-US" dirty="0"/>
              <a:t>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3537" y="1969711"/>
            <a:ext cx="5793427" cy="257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81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Sarcoptic</a:t>
            </a:r>
            <a:r>
              <a:rPr lang="en-US" dirty="0"/>
              <a:t> Mite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9364" y="2060369"/>
            <a:ext cx="8117388" cy="357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6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3426" y="2012221"/>
            <a:ext cx="5007305" cy="484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4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Scissors — Mayo dissecting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9007" y="1896171"/>
            <a:ext cx="4313606" cy="431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6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Scissors — </a:t>
            </a:r>
            <a:r>
              <a:rPr lang="en-US" dirty="0" err="1"/>
              <a:t>Metzenbaum</a:t>
            </a:r>
            <a:r>
              <a:rPr lang="en-US" dirty="0"/>
              <a:t> dissecting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5477" y="2118130"/>
            <a:ext cx="4486601" cy="448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2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Pole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5405" y="1987267"/>
            <a:ext cx="435133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13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27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Manx</vt:lpstr>
      <vt:lpstr>Ragdoll</vt:lpstr>
      <vt:lpstr>Hookworm Adult</vt:lpstr>
      <vt:lpstr>Horse Bots (Genus Gasterophilus)</vt:lpstr>
      <vt:lpstr>Sarcoptic Mite</vt:lpstr>
      <vt:lpstr>Lungs</vt:lpstr>
      <vt:lpstr>Scissors — Mayo dissecting</vt:lpstr>
      <vt:lpstr>Scissors — Metzenbaum dissecting</vt:lpstr>
      <vt:lpstr>Catch Pole</vt:lpstr>
      <vt:lpstr>Needle holder — Mayo-Hegar</vt:lpstr>
    </vt:vector>
  </TitlesOfParts>
  <Company>Cy-Fair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MEISCHEN</dc:creator>
  <cp:lastModifiedBy>TYLER MEISCHEN</cp:lastModifiedBy>
  <cp:revision>7</cp:revision>
  <dcterms:created xsi:type="dcterms:W3CDTF">2018-09-19T11:26:54Z</dcterms:created>
  <dcterms:modified xsi:type="dcterms:W3CDTF">2018-10-05T20:16:04Z</dcterms:modified>
</cp:coreProperties>
</file>