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0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6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1888-CB94-4CA7-90D9-4E0471C7E5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5EC4-EA91-49DD-83D9-19822385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0" y="-142557"/>
            <a:ext cx="9144000" cy="2387600"/>
          </a:xfrm>
        </p:spPr>
        <p:txBody>
          <a:bodyPr/>
          <a:lstStyle/>
          <a:p>
            <a:r>
              <a:rPr lang="en-US" dirty="0" smtClean="0"/>
              <a:t>Twitch Humane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573" y="2245043"/>
            <a:ext cx="3810000" cy="381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0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Whipworm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850" y="2229644"/>
            <a:ext cx="5448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Warble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8575" y="2091531"/>
            <a:ext cx="45148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4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Cocci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73" y="1825625"/>
            <a:ext cx="59282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Vaginal Speculum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170" y="1825625"/>
            <a:ext cx="53956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4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Rumen Magnet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475" y="3096419"/>
            <a:ext cx="53530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Balling Gun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559" y="2254568"/>
            <a:ext cx="57481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Left to Right (Small Intestine, Cecum, </a:t>
            </a:r>
            <a:r>
              <a:rPr lang="en-US" dirty="0" err="1" smtClean="0"/>
              <a:t>Monogastric</a:t>
            </a:r>
            <a:r>
              <a:rPr lang="en-US" dirty="0" smtClean="0"/>
              <a:t> Stomach, Large Intestine, Liver, Gall Bladder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079" y="1303111"/>
            <a:ext cx="6121835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42852" y="4756068"/>
            <a:ext cx="4055423" cy="2553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9" y="2942286"/>
            <a:ext cx="4304149" cy="536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1062" y="1886734"/>
            <a:ext cx="3826138" cy="478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6489">
            <a:off x="7874177" y="3846034"/>
            <a:ext cx="4304149" cy="536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1276">
            <a:off x="1776357" y="1763627"/>
            <a:ext cx="4304149" cy="536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4247">
            <a:off x="148892" y="3849177"/>
            <a:ext cx="430414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7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Omasum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419" y="1825625"/>
            <a:ext cx="65491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9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Horse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330" y="1825625"/>
            <a:ext cx="69133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0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</a:t>
            </a:r>
            <a:r>
              <a:rPr lang="en-US" dirty="0" err="1" smtClean="0"/>
              <a:t>Pyranese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851" y="2424801"/>
            <a:ext cx="5021036" cy="31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4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Guernsey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228679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38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Twitch Humane</vt:lpstr>
      <vt:lpstr>Vaginal Speculum</vt:lpstr>
      <vt:lpstr>Rumen Magnet</vt:lpstr>
      <vt:lpstr>Balling Gun</vt:lpstr>
      <vt:lpstr>From Left to Right (Small Intestine, Cecum, Monogastric Stomach, Large Intestine, Liver, Gall Bladder</vt:lpstr>
      <vt:lpstr>Omasum</vt:lpstr>
      <vt:lpstr>Paint Horse </vt:lpstr>
      <vt:lpstr>Great Pyranese </vt:lpstr>
      <vt:lpstr>Guernsey </vt:lpstr>
      <vt:lpstr>Whipworm</vt:lpstr>
      <vt:lpstr>Cat Warble </vt:lpstr>
      <vt:lpstr>Cocci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7</cp:revision>
  <dcterms:created xsi:type="dcterms:W3CDTF">2018-10-04T19:47:18Z</dcterms:created>
  <dcterms:modified xsi:type="dcterms:W3CDTF">2018-10-11T17:27:15Z</dcterms:modified>
</cp:coreProperties>
</file>